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450" r:id="rId2"/>
    <p:sldId id="513" r:id="rId3"/>
    <p:sldId id="514" r:id="rId4"/>
    <p:sldId id="515" r:id="rId5"/>
    <p:sldId id="516" r:id="rId6"/>
    <p:sldId id="269" r:id="rId7"/>
    <p:sldId id="518" r:id="rId8"/>
    <p:sldId id="517" r:id="rId9"/>
    <p:sldId id="519" r:id="rId10"/>
    <p:sldId id="520" r:id="rId11"/>
    <p:sldId id="524" r:id="rId12"/>
  </p:sldIdLst>
  <p:sldSz cx="6858000" cy="9144000" type="screen4x3"/>
  <p:notesSz cx="6858000" cy="931386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4572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9144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13716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18288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22860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27432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32004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365760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98" autoAdjust="0"/>
    <p:restoredTop sz="96283" autoAdjust="0"/>
  </p:normalViewPr>
  <p:slideViewPr>
    <p:cSldViewPr snapToGrid="0">
      <p:cViewPr>
        <p:scale>
          <a:sx n="125" d="100"/>
          <a:sy n="125" d="100"/>
        </p:scale>
        <p:origin x="25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2119313" y="698500"/>
            <a:ext cx="2619375" cy="34925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424085"/>
            <a:ext cx="5029200" cy="419123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6200E-6DAB-4D9D-2675-EEF2A59A6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>
            <a:extLst>
              <a:ext uri="{FF2B5EF4-FFF2-40B4-BE49-F238E27FC236}">
                <a16:creationId xmlns:a16="http://schemas.microsoft.com/office/drawing/2014/main" id="{151AB87C-7AC8-D534-5C0F-55B62F087E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19313" y="698500"/>
            <a:ext cx="2619375" cy="34925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4" name="Shape 324">
            <a:extLst>
              <a:ext uri="{FF2B5EF4-FFF2-40B4-BE49-F238E27FC236}">
                <a16:creationId xmlns:a16="http://schemas.microsoft.com/office/drawing/2014/main" id="{54D66C65-FD47-C3B1-457F-DE9E5FEF9CF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Reduced distance to T9, must be 20 yards max.</a:t>
            </a:r>
          </a:p>
        </p:txBody>
      </p:sp>
    </p:spTree>
    <p:extLst>
      <p:ext uri="{BB962C8B-B14F-4D97-AF65-F5344CB8AC3E}">
        <p14:creationId xmlns:p14="http://schemas.microsoft.com/office/powerpoint/2010/main" val="2758860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657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820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857250" y="1497012"/>
            <a:ext cx="5143500" cy="3182938"/>
          </a:xfrm>
          <a:prstGeom prst="rect">
            <a:avLst/>
          </a:prstGeom>
        </p:spPr>
        <p:txBody>
          <a:bodyPr/>
          <a:lstStyle>
            <a:lvl1pPr algn="ctr"/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57250" y="4802187"/>
            <a:ext cx="5143500" cy="2208213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505200" y="2133601"/>
            <a:ext cx="3009900" cy="2940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505200" y="5226050"/>
            <a:ext cx="3009900" cy="29416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265677" y="8326438"/>
            <a:ext cx="249423" cy="246217"/>
          </a:xfrm>
          <a:ln/>
        </p:spPr>
        <p:txBody>
          <a:bodyPr/>
          <a:lstStyle>
            <a:lvl1pPr>
              <a:defRPr/>
            </a:lvl1pPr>
          </a:lstStyle>
          <a:p>
            <a:fld id="{B89B9411-C770-4A18-B588-4ABA057EB26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2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xfrm>
            <a:off x="342900" y="123825"/>
            <a:ext cx="6172200" cy="2008189"/>
          </a:xfrm>
          <a:prstGeom prst="rect">
            <a:avLst/>
          </a:prstGeom>
        </p:spPr>
        <p:txBody>
          <a:bodyPr anchor="ctr"/>
          <a:lstStyle>
            <a:lvl1pPr>
              <a:defRPr sz="1200"/>
            </a:lvl1pPr>
          </a:lstStyle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2900" y="2133600"/>
            <a:ext cx="3009900" cy="70104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  <a:lvl2pPr indent="228600">
              <a:defRPr sz="1200"/>
            </a:lvl2pPr>
            <a:lvl3pPr indent="457200">
              <a:defRPr sz="1200"/>
            </a:lvl3pPr>
            <a:lvl4pPr indent="685800">
              <a:defRPr sz="1200"/>
            </a:lvl4pPr>
            <a:lvl5pPr indent="914400">
              <a:defRPr sz="1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xfrm>
            <a:off x="342900" y="123825"/>
            <a:ext cx="6172200" cy="2008189"/>
          </a:xfrm>
          <a:prstGeom prst="rect">
            <a:avLst/>
          </a:prstGeom>
        </p:spPr>
        <p:txBody>
          <a:bodyPr anchor="ctr"/>
          <a:lstStyle>
            <a:lvl1pPr>
              <a:defRPr sz="1200"/>
            </a:lvl1pPr>
          </a:lstStyle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2900" y="2133600"/>
            <a:ext cx="1428750" cy="70104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  <a:lvl2pPr indent="228600">
              <a:defRPr sz="1200"/>
            </a:lvl2pPr>
            <a:lvl3pPr indent="457200">
              <a:defRPr sz="1200"/>
            </a:lvl3pPr>
            <a:lvl4pPr indent="685800">
              <a:defRPr sz="1200"/>
            </a:lvl4pPr>
            <a:lvl5pPr indent="914400">
              <a:defRPr sz="1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473075" y="487362"/>
            <a:ext cx="5915025" cy="1766888"/>
          </a:xfrm>
          <a:prstGeom prst="rect">
            <a:avLst/>
          </a:prstGeom>
        </p:spPr>
        <p:txBody>
          <a:bodyPr anchor="ctr"/>
          <a:lstStyle>
            <a:lvl1pPr>
              <a:defRPr sz="1200"/>
            </a:lvl1pPr>
          </a:lstStyle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73075" y="2241550"/>
            <a:ext cx="2900364" cy="1098550"/>
          </a:xfrm>
          <a:prstGeom prst="rect">
            <a:avLst/>
          </a:prstGeom>
        </p:spPr>
        <p:txBody>
          <a:bodyPr anchor="b"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3471862" y="2241550"/>
            <a:ext cx="2916238" cy="1098550"/>
          </a:xfrm>
          <a:prstGeom prst="rect">
            <a:avLst/>
          </a:prstGeom>
        </p:spPr>
        <p:txBody>
          <a:bodyPr anchor="b"/>
          <a:lstStyle/>
          <a:p>
            <a:pPr>
              <a:defRPr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xfrm>
            <a:off x="342900" y="123825"/>
            <a:ext cx="6172200" cy="2008189"/>
          </a:xfrm>
          <a:prstGeom prst="rect">
            <a:avLst/>
          </a:prstGeom>
        </p:spPr>
        <p:txBody>
          <a:bodyPr anchor="ctr"/>
          <a:lstStyle>
            <a:lvl1pPr>
              <a:defRPr sz="1200"/>
            </a:lvl1pPr>
          </a:lstStyle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73075" y="609600"/>
            <a:ext cx="2211389" cy="2133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916238" y="1316037"/>
            <a:ext cx="3471863" cy="649922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indent="228600">
              <a:defRPr sz="3200"/>
            </a:lvl2pPr>
            <a:lvl3pPr indent="457200">
              <a:defRPr sz="3200"/>
            </a:lvl3pPr>
            <a:lvl4pPr indent="685800">
              <a:defRPr sz="3200"/>
            </a:lvl4pPr>
            <a:lvl5pPr indent="91440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473074" y="2743200"/>
            <a:ext cx="2211390" cy="5081588"/>
          </a:xfrm>
          <a:prstGeom prst="rect">
            <a:avLst/>
          </a:prstGeom>
        </p:spPr>
        <p:txBody>
          <a:bodyPr/>
          <a:lstStyle/>
          <a:p>
            <a:pPr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473075" y="609600"/>
            <a:ext cx="2211389" cy="2133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2916238" y="1316037"/>
            <a:ext cx="3471863" cy="649922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73075" y="2743200"/>
            <a:ext cx="2211389" cy="5081588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68312" y="2279650"/>
            <a:ext cx="5915026" cy="380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68312" y="6119812"/>
            <a:ext cx="5915026" cy="2000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69699" y="8326438"/>
            <a:ext cx="245401" cy="226984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>
            <a:lvl1pPr algn="r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med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9pPr>
    </p:titleStyle>
    <p:body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22860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2743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3200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3657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emf"/><Relationship Id="rId3" Type="http://schemas.openxmlformats.org/officeDocument/2006/relationships/image" Target="../media/image4.png"/><Relationship Id="rId7" Type="http://schemas.openxmlformats.org/officeDocument/2006/relationships/image" Target="../media/image8.emf"/><Relationship Id="rId12" Type="http://schemas.openxmlformats.org/officeDocument/2006/relationships/image" Target="../media/image13.png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11" Type="http://schemas.openxmlformats.org/officeDocument/2006/relationships/image" Target="../media/image12.png"/><Relationship Id="rId5" Type="http://schemas.openxmlformats.org/officeDocument/2006/relationships/image" Target="../media/image6.emf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3.png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emf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emf"/><Relationship Id="rId3" Type="http://schemas.openxmlformats.org/officeDocument/2006/relationships/image" Target="../media/image4.png"/><Relationship Id="rId7" Type="http://schemas.openxmlformats.org/officeDocument/2006/relationships/image" Target="../media/image8.emf"/><Relationship Id="rId12" Type="http://schemas.openxmlformats.org/officeDocument/2006/relationships/image" Target="../media/image13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11" Type="http://schemas.openxmlformats.org/officeDocument/2006/relationships/image" Target="../media/image12.png"/><Relationship Id="rId5" Type="http://schemas.openxmlformats.org/officeDocument/2006/relationships/image" Target="../media/image6.emf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3.png"/><Relationship Id="rId3" Type="http://schemas.openxmlformats.org/officeDocument/2006/relationships/image" Target="../media/image16.emf"/><Relationship Id="rId7" Type="http://schemas.openxmlformats.org/officeDocument/2006/relationships/image" Target="../media/image7.emf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emf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emf"/><Relationship Id="rId3" Type="http://schemas.openxmlformats.org/officeDocument/2006/relationships/image" Target="../media/image4.png"/><Relationship Id="rId7" Type="http://schemas.openxmlformats.org/officeDocument/2006/relationships/image" Target="../media/image6.emf"/><Relationship Id="rId12" Type="http://schemas.openxmlformats.org/officeDocument/2006/relationships/image" Target="../media/image13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emf"/><Relationship Id="rId11" Type="http://schemas.openxmlformats.org/officeDocument/2006/relationships/image" Target="../media/image12.png"/><Relationship Id="rId5" Type="http://schemas.openxmlformats.org/officeDocument/2006/relationships/image" Target="../media/image7.emf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3.png"/><Relationship Id="rId3" Type="http://schemas.openxmlformats.org/officeDocument/2006/relationships/image" Target="../media/image18.png"/><Relationship Id="rId7" Type="http://schemas.openxmlformats.org/officeDocument/2006/relationships/image" Target="../media/image7.emf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emf"/><Relationship Id="rId3" Type="http://schemas.openxmlformats.org/officeDocument/2006/relationships/image" Target="../media/image4.png"/><Relationship Id="rId7" Type="http://schemas.openxmlformats.org/officeDocument/2006/relationships/image" Target="../media/image8.emf"/><Relationship Id="rId12" Type="http://schemas.openxmlformats.org/officeDocument/2006/relationships/image" Target="../media/image13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11" Type="http://schemas.openxmlformats.org/officeDocument/2006/relationships/image" Target="../media/image12.png"/><Relationship Id="rId5" Type="http://schemas.openxmlformats.org/officeDocument/2006/relationships/image" Target="../media/image6.emf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emf"/><Relationship Id="rId3" Type="http://schemas.openxmlformats.org/officeDocument/2006/relationships/image" Target="../media/image4.png"/><Relationship Id="rId7" Type="http://schemas.openxmlformats.org/officeDocument/2006/relationships/image" Target="../media/image8.emf"/><Relationship Id="rId12" Type="http://schemas.openxmlformats.org/officeDocument/2006/relationships/image" Target="../media/image13.png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11" Type="http://schemas.openxmlformats.org/officeDocument/2006/relationships/image" Target="../media/image12.png"/><Relationship Id="rId5" Type="http://schemas.openxmlformats.org/officeDocument/2006/relationships/image" Target="../media/image6.emf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emf"/><Relationship Id="rId3" Type="http://schemas.openxmlformats.org/officeDocument/2006/relationships/image" Target="../media/image4.png"/><Relationship Id="rId7" Type="http://schemas.openxmlformats.org/officeDocument/2006/relationships/image" Target="../media/image8.emf"/><Relationship Id="rId12" Type="http://schemas.openxmlformats.org/officeDocument/2006/relationships/image" Target="../media/image13.png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11" Type="http://schemas.openxmlformats.org/officeDocument/2006/relationships/image" Target="../media/image12.png"/><Relationship Id="rId5" Type="http://schemas.openxmlformats.org/officeDocument/2006/relationships/image" Target="../media/image6.emf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Freeform 2"/>
          <p:cNvSpPr>
            <a:spLocks/>
          </p:cNvSpPr>
          <p:nvPr/>
        </p:nvSpPr>
        <p:spPr bwMode="auto">
          <a:xfrm flipH="1">
            <a:off x="3879056" y="671514"/>
            <a:ext cx="306289" cy="584448"/>
          </a:xfrm>
          <a:custGeom>
            <a:avLst/>
            <a:gdLst>
              <a:gd name="T0" fmla="*/ 644 w 644"/>
              <a:gd name="T1" fmla="*/ 399 h 1212"/>
              <a:gd name="T2" fmla="*/ 638 w 644"/>
              <a:gd name="T3" fmla="*/ 1209 h 1212"/>
              <a:gd name="T4" fmla="*/ 5 w 644"/>
              <a:gd name="T5" fmla="*/ 1212 h 1212"/>
              <a:gd name="T6" fmla="*/ 0 w 644"/>
              <a:gd name="T7" fmla="*/ 394 h 1212"/>
              <a:gd name="T8" fmla="*/ 644 w 644"/>
              <a:gd name="T9" fmla="*/ 399 h 12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4"/>
              <a:gd name="T16" fmla="*/ 0 h 1212"/>
              <a:gd name="T17" fmla="*/ 644 w 644"/>
              <a:gd name="T18" fmla="*/ 1212 h 12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4" h="1212">
                <a:moveTo>
                  <a:pt x="644" y="399"/>
                </a:moveTo>
                <a:cubicBezTo>
                  <a:pt x="641" y="583"/>
                  <a:pt x="641" y="842"/>
                  <a:pt x="638" y="1209"/>
                </a:cubicBezTo>
                <a:cubicBezTo>
                  <a:pt x="374" y="1212"/>
                  <a:pt x="5" y="1212"/>
                  <a:pt x="5" y="1212"/>
                </a:cubicBezTo>
                <a:lnTo>
                  <a:pt x="0" y="394"/>
                </a:lnTo>
                <a:cubicBezTo>
                  <a:pt x="62" y="0"/>
                  <a:pt x="587" y="36"/>
                  <a:pt x="644" y="399"/>
                </a:cubicBezTo>
                <a:close/>
              </a:path>
            </a:pathLst>
          </a:custGeom>
          <a:solidFill>
            <a:srgbClr val="C8B496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 sz="1041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 flipH="1">
            <a:off x="2228850" y="746522"/>
            <a:ext cx="306289" cy="503188"/>
            <a:chOff x="1952" y="3797"/>
            <a:chExt cx="643" cy="1057"/>
          </a:xfrm>
        </p:grpSpPr>
        <p:sp>
          <p:nvSpPr>
            <p:cNvPr id="15702" name="Freeform 4"/>
            <p:cNvSpPr>
              <a:spLocks/>
            </p:cNvSpPr>
            <p:nvPr/>
          </p:nvSpPr>
          <p:spPr bwMode="auto">
            <a:xfrm>
              <a:off x="1952" y="3797"/>
              <a:ext cx="643" cy="1057"/>
            </a:xfrm>
            <a:custGeom>
              <a:avLst/>
              <a:gdLst>
                <a:gd name="T0" fmla="*/ 89 w 277"/>
                <a:gd name="T1" fmla="*/ 0 h 517"/>
                <a:gd name="T2" fmla="*/ 191 w 277"/>
                <a:gd name="T3" fmla="*/ 0 h 517"/>
                <a:gd name="T4" fmla="*/ 191 w 277"/>
                <a:gd name="T5" fmla="*/ 105 h 517"/>
                <a:gd name="T6" fmla="*/ 225 w 277"/>
                <a:gd name="T7" fmla="*/ 105 h 517"/>
                <a:gd name="T8" fmla="*/ 276 w 277"/>
                <a:gd name="T9" fmla="*/ 139 h 517"/>
                <a:gd name="T10" fmla="*/ 276 w 277"/>
                <a:gd name="T11" fmla="*/ 415 h 517"/>
                <a:gd name="T12" fmla="*/ 225 w 277"/>
                <a:gd name="T13" fmla="*/ 516 h 517"/>
                <a:gd name="T14" fmla="*/ 51 w 277"/>
                <a:gd name="T15" fmla="*/ 516 h 517"/>
                <a:gd name="T16" fmla="*/ 0 w 277"/>
                <a:gd name="T17" fmla="*/ 415 h 517"/>
                <a:gd name="T18" fmla="*/ 0 w 277"/>
                <a:gd name="T19" fmla="*/ 139 h 517"/>
                <a:gd name="T20" fmla="*/ 51 w 277"/>
                <a:gd name="T21" fmla="*/ 105 h 517"/>
                <a:gd name="T22" fmla="*/ 89 w 277"/>
                <a:gd name="T23" fmla="*/ 105 h 517"/>
                <a:gd name="T24" fmla="*/ 89 w 277"/>
                <a:gd name="T25" fmla="*/ 0 h 5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7"/>
                <a:gd name="T40" fmla="*/ 0 h 517"/>
                <a:gd name="T41" fmla="*/ 277 w 277"/>
                <a:gd name="T42" fmla="*/ 517 h 51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7" h="517">
                  <a:moveTo>
                    <a:pt x="89" y="0"/>
                  </a:moveTo>
                  <a:lnTo>
                    <a:pt x="191" y="0"/>
                  </a:lnTo>
                  <a:lnTo>
                    <a:pt x="191" y="105"/>
                  </a:lnTo>
                  <a:lnTo>
                    <a:pt x="225" y="105"/>
                  </a:lnTo>
                  <a:lnTo>
                    <a:pt x="276" y="139"/>
                  </a:lnTo>
                  <a:lnTo>
                    <a:pt x="276" y="415"/>
                  </a:lnTo>
                  <a:lnTo>
                    <a:pt x="225" y="516"/>
                  </a:lnTo>
                  <a:lnTo>
                    <a:pt x="51" y="516"/>
                  </a:lnTo>
                  <a:lnTo>
                    <a:pt x="0" y="415"/>
                  </a:lnTo>
                  <a:lnTo>
                    <a:pt x="0" y="139"/>
                  </a:lnTo>
                  <a:lnTo>
                    <a:pt x="51" y="105"/>
                  </a:lnTo>
                  <a:lnTo>
                    <a:pt x="89" y="105"/>
                  </a:lnTo>
                  <a:lnTo>
                    <a:pt x="89" y="0"/>
                  </a:lnTo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061" y="4083"/>
              <a:ext cx="423" cy="626"/>
              <a:chOff x="649" y="3655"/>
              <a:chExt cx="182" cy="306"/>
            </a:xfrm>
          </p:grpSpPr>
          <p:sp>
            <p:nvSpPr>
              <p:cNvPr id="15704" name="Line 6"/>
              <p:cNvSpPr>
                <a:spLocks noChangeShapeType="1"/>
              </p:cNvSpPr>
              <p:nvPr/>
            </p:nvSpPr>
            <p:spPr bwMode="auto">
              <a:xfrm flipH="1">
                <a:off x="649" y="3655"/>
                <a:ext cx="182" cy="306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anchor="ctr"/>
              <a:lstStyle/>
              <a:p>
                <a:endParaRPr lang="en-US" sz="1041" dirty="0"/>
              </a:p>
            </p:txBody>
          </p:sp>
          <p:sp>
            <p:nvSpPr>
              <p:cNvPr id="15705" name="Line 7"/>
              <p:cNvSpPr>
                <a:spLocks noChangeShapeType="1"/>
              </p:cNvSpPr>
              <p:nvPr/>
            </p:nvSpPr>
            <p:spPr bwMode="auto">
              <a:xfrm>
                <a:off x="649" y="3655"/>
                <a:ext cx="182" cy="306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anchor="ctr"/>
              <a:lstStyle/>
              <a:p>
                <a:endParaRPr lang="en-US" sz="1041" dirty="0"/>
              </a:p>
            </p:txBody>
          </p:sp>
        </p:grpSp>
      </p:grpSp>
      <p:grpSp>
        <p:nvGrpSpPr>
          <p:cNvPr id="4" name="Group 8"/>
          <p:cNvGrpSpPr>
            <a:grpSpLocks/>
          </p:cNvGrpSpPr>
          <p:nvPr/>
        </p:nvGrpSpPr>
        <p:grpSpPr bwMode="auto">
          <a:xfrm flipH="1">
            <a:off x="953691" y="2021681"/>
            <a:ext cx="306289" cy="506314"/>
            <a:chOff x="2162" y="4163"/>
            <a:chExt cx="643" cy="1057"/>
          </a:xfrm>
        </p:grpSpPr>
        <p:sp>
          <p:nvSpPr>
            <p:cNvPr id="15700" name="Freeform 9"/>
            <p:cNvSpPr>
              <a:spLocks/>
            </p:cNvSpPr>
            <p:nvPr/>
          </p:nvSpPr>
          <p:spPr bwMode="auto">
            <a:xfrm>
              <a:off x="2162" y="4163"/>
              <a:ext cx="643" cy="1057"/>
            </a:xfrm>
            <a:custGeom>
              <a:avLst/>
              <a:gdLst>
                <a:gd name="T0" fmla="*/ 89 w 277"/>
                <a:gd name="T1" fmla="*/ 0 h 517"/>
                <a:gd name="T2" fmla="*/ 191 w 277"/>
                <a:gd name="T3" fmla="*/ 0 h 517"/>
                <a:gd name="T4" fmla="*/ 191 w 277"/>
                <a:gd name="T5" fmla="*/ 105 h 517"/>
                <a:gd name="T6" fmla="*/ 225 w 277"/>
                <a:gd name="T7" fmla="*/ 105 h 517"/>
                <a:gd name="T8" fmla="*/ 276 w 277"/>
                <a:gd name="T9" fmla="*/ 139 h 517"/>
                <a:gd name="T10" fmla="*/ 276 w 277"/>
                <a:gd name="T11" fmla="*/ 415 h 517"/>
                <a:gd name="T12" fmla="*/ 225 w 277"/>
                <a:gd name="T13" fmla="*/ 516 h 517"/>
                <a:gd name="T14" fmla="*/ 51 w 277"/>
                <a:gd name="T15" fmla="*/ 516 h 517"/>
                <a:gd name="T16" fmla="*/ 0 w 277"/>
                <a:gd name="T17" fmla="*/ 415 h 517"/>
                <a:gd name="T18" fmla="*/ 0 w 277"/>
                <a:gd name="T19" fmla="*/ 139 h 517"/>
                <a:gd name="T20" fmla="*/ 51 w 277"/>
                <a:gd name="T21" fmla="*/ 105 h 517"/>
                <a:gd name="T22" fmla="*/ 89 w 277"/>
                <a:gd name="T23" fmla="*/ 105 h 517"/>
                <a:gd name="T24" fmla="*/ 89 w 277"/>
                <a:gd name="T25" fmla="*/ 0 h 5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7"/>
                <a:gd name="T40" fmla="*/ 0 h 517"/>
                <a:gd name="T41" fmla="*/ 277 w 277"/>
                <a:gd name="T42" fmla="*/ 517 h 51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7" h="517">
                  <a:moveTo>
                    <a:pt x="89" y="0"/>
                  </a:moveTo>
                  <a:lnTo>
                    <a:pt x="191" y="0"/>
                  </a:lnTo>
                  <a:lnTo>
                    <a:pt x="191" y="105"/>
                  </a:lnTo>
                  <a:lnTo>
                    <a:pt x="225" y="105"/>
                  </a:lnTo>
                  <a:lnTo>
                    <a:pt x="276" y="139"/>
                  </a:lnTo>
                  <a:lnTo>
                    <a:pt x="276" y="415"/>
                  </a:lnTo>
                  <a:lnTo>
                    <a:pt x="225" y="516"/>
                  </a:lnTo>
                  <a:lnTo>
                    <a:pt x="51" y="516"/>
                  </a:lnTo>
                  <a:lnTo>
                    <a:pt x="0" y="415"/>
                  </a:lnTo>
                  <a:lnTo>
                    <a:pt x="0" y="139"/>
                  </a:lnTo>
                  <a:lnTo>
                    <a:pt x="51" y="105"/>
                  </a:lnTo>
                  <a:lnTo>
                    <a:pt x="89" y="105"/>
                  </a:lnTo>
                  <a:lnTo>
                    <a:pt x="89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701" name="Freeform 10"/>
            <p:cNvSpPr>
              <a:spLocks/>
            </p:cNvSpPr>
            <p:nvPr/>
          </p:nvSpPr>
          <p:spPr bwMode="auto">
            <a:xfrm>
              <a:off x="2162" y="4648"/>
              <a:ext cx="640" cy="572"/>
            </a:xfrm>
            <a:custGeom>
              <a:avLst/>
              <a:gdLst>
                <a:gd name="T0" fmla="*/ 0 w 275"/>
                <a:gd name="T1" fmla="*/ 0 h 280"/>
                <a:gd name="T2" fmla="*/ 274 w 275"/>
                <a:gd name="T3" fmla="*/ 0 h 280"/>
                <a:gd name="T4" fmla="*/ 274 w 275"/>
                <a:gd name="T5" fmla="*/ 178 h 280"/>
                <a:gd name="T6" fmla="*/ 223 w 275"/>
                <a:gd name="T7" fmla="*/ 279 h 280"/>
                <a:gd name="T8" fmla="*/ 51 w 275"/>
                <a:gd name="T9" fmla="*/ 279 h 280"/>
                <a:gd name="T10" fmla="*/ 0 w 275"/>
                <a:gd name="T11" fmla="*/ 178 h 280"/>
                <a:gd name="T12" fmla="*/ 0 w 275"/>
                <a:gd name="T13" fmla="*/ 0 h 2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75"/>
                <a:gd name="T22" fmla="*/ 0 h 280"/>
                <a:gd name="T23" fmla="*/ 275 w 275"/>
                <a:gd name="T24" fmla="*/ 280 h 2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75" h="280">
                  <a:moveTo>
                    <a:pt x="0" y="0"/>
                  </a:moveTo>
                  <a:lnTo>
                    <a:pt x="274" y="0"/>
                  </a:lnTo>
                  <a:lnTo>
                    <a:pt x="274" y="178"/>
                  </a:lnTo>
                  <a:lnTo>
                    <a:pt x="223" y="279"/>
                  </a:lnTo>
                  <a:lnTo>
                    <a:pt x="51" y="279"/>
                  </a:lnTo>
                  <a:lnTo>
                    <a:pt x="0" y="178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 flipH="1">
            <a:off x="559891" y="765274"/>
            <a:ext cx="306289" cy="506314"/>
            <a:chOff x="865" y="1066"/>
            <a:chExt cx="643" cy="1057"/>
          </a:xfrm>
        </p:grpSpPr>
        <p:sp>
          <p:nvSpPr>
            <p:cNvPr id="15698" name="Freeform 12"/>
            <p:cNvSpPr>
              <a:spLocks/>
            </p:cNvSpPr>
            <p:nvPr/>
          </p:nvSpPr>
          <p:spPr bwMode="auto">
            <a:xfrm>
              <a:off x="865" y="1066"/>
              <a:ext cx="643" cy="1057"/>
            </a:xfrm>
            <a:custGeom>
              <a:avLst/>
              <a:gdLst>
                <a:gd name="T0" fmla="*/ 89 w 277"/>
                <a:gd name="T1" fmla="*/ 0 h 517"/>
                <a:gd name="T2" fmla="*/ 191 w 277"/>
                <a:gd name="T3" fmla="*/ 0 h 517"/>
                <a:gd name="T4" fmla="*/ 191 w 277"/>
                <a:gd name="T5" fmla="*/ 105 h 517"/>
                <a:gd name="T6" fmla="*/ 225 w 277"/>
                <a:gd name="T7" fmla="*/ 105 h 517"/>
                <a:gd name="T8" fmla="*/ 276 w 277"/>
                <a:gd name="T9" fmla="*/ 139 h 517"/>
                <a:gd name="T10" fmla="*/ 276 w 277"/>
                <a:gd name="T11" fmla="*/ 415 h 517"/>
                <a:gd name="T12" fmla="*/ 225 w 277"/>
                <a:gd name="T13" fmla="*/ 516 h 517"/>
                <a:gd name="T14" fmla="*/ 51 w 277"/>
                <a:gd name="T15" fmla="*/ 516 h 517"/>
                <a:gd name="T16" fmla="*/ 0 w 277"/>
                <a:gd name="T17" fmla="*/ 415 h 517"/>
                <a:gd name="T18" fmla="*/ 0 w 277"/>
                <a:gd name="T19" fmla="*/ 139 h 517"/>
                <a:gd name="T20" fmla="*/ 51 w 277"/>
                <a:gd name="T21" fmla="*/ 105 h 517"/>
                <a:gd name="T22" fmla="*/ 89 w 277"/>
                <a:gd name="T23" fmla="*/ 105 h 517"/>
                <a:gd name="T24" fmla="*/ 89 w 277"/>
                <a:gd name="T25" fmla="*/ 0 h 5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7"/>
                <a:gd name="T40" fmla="*/ 0 h 517"/>
                <a:gd name="T41" fmla="*/ 277 w 277"/>
                <a:gd name="T42" fmla="*/ 517 h 51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7" h="517">
                  <a:moveTo>
                    <a:pt x="89" y="0"/>
                  </a:moveTo>
                  <a:lnTo>
                    <a:pt x="191" y="0"/>
                  </a:lnTo>
                  <a:lnTo>
                    <a:pt x="191" y="105"/>
                  </a:lnTo>
                  <a:lnTo>
                    <a:pt x="225" y="105"/>
                  </a:lnTo>
                  <a:lnTo>
                    <a:pt x="276" y="139"/>
                  </a:lnTo>
                  <a:lnTo>
                    <a:pt x="276" y="415"/>
                  </a:lnTo>
                  <a:lnTo>
                    <a:pt x="225" y="516"/>
                  </a:lnTo>
                  <a:lnTo>
                    <a:pt x="51" y="516"/>
                  </a:lnTo>
                  <a:lnTo>
                    <a:pt x="0" y="415"/>
                  </a:lnTo>
                  <a:lnTo>
                    <a:pt x="0" y="139"/>
                  </a:lnTo>
                  <a:lnTo>
                    <a:pt x="51" y="105"/>
                  </a:lnTo>
                  <a:lnTo>
                    <a:pt x="89" y="105"/>
                  </a:lnTo>
                  <a:lnTo>
                    <a:pt x="89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699" name="Text Box 13"/>
            <p:cNvSpPr txBox="1">
              <a:spLocks noChangeArrowheads="1"/>
            </p:cNvSpPr>
            <p:nvPr/>
          </p:nvSpPr>
          <p:spPr bwMode="auto">
            <a:xfrm>
              <a:off x="865" y="1443"/>
              <a:ext cx="643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2" tIns="18002" rIns="18002" bIns="18002"/>
            <a:lstStyle/>
            <a:p>
              <a:r>
                <a:rPr lang="en-US" sz="1041" b="1" dirty="0">
                  <a:latin typeface="Arial Narrow" pitchFamily="-106" charset="0"/>
                </a:rPr>
                <a:t>T1</a:t>
              </a:r>
            </a:p>
          </p:txBody>
        </p:sp>
      </p:grpSp>
      <p:grpSp>
        <p:nvGrpSpPr>
          <p:cNvPr id="6" name="Group 14"/>
          <p:cNvGrpSpPr>
            <a:grpSpLocks/>
          </p:cNvGrpSpPr>
          <p:nvPr/>
        </p:nvGrpSpPr>
        <p:grpSpPr bwMode="auto">
          <a:xfrm flipH="1">
            <a:off x="578645" y="2021681"/>
            <a:ext cx="304726" cy="506314"/>
            <a:chOff x="1624" y="2375"/>
            <a:chExt cx="643" cy="1057"/>
          </a:xfrm>
        </p:grpSpPr>
        <p:sp>
          <p:nvSpPr>
            <p:cNvPr id="15696" name="Freeform 15"/>
            <p:cNvSpPr>
              <a:spLocks/>
            </p:cNvSpPr>
            <p:nvPr/>
          </p:nvSpPr>
          <p:spPr bwMode="auto">
            <a:xfrm>
              <a:off x="1624" y="2375"/>
              <a:ext cx="643" cy="1057"/>
            </a:xfrm>
            <a:custGeom>
              <a:avLst/>
              <a:gdLst>
                <a:gd name="T0" fmla="*/ 89 w 277"/>
                <a:gd name="T1" fmla="*/ 0 h 517"/>
                <a:gd name="T2" fmla="*/ 191 w 277"/>
                <a:gd name="T3" fmla="*/ 0 h 517"/>
                <a:gd name="T4" fmla="*/ 191 w 277"/>
                <a:gd name="T5" fmla="*/ 105 h 517"/>
                <a:gd name="T6" fmla="*/ 225 w 277"/>
                <a:gd name="T7" fmla="*/ 105 h 517"/>
                <a:gd name="T8" fmla="*/ 276 w 277"/>
                <a:gd name="T9" fmla="*/ 139 h 517"/>
                <a:gd name="T10" fmla="*/ 276 w 277"/>
                <a:gd name="T11" fmla="*/ 415 h 517"/>
                <a:gd name="T12" fmla="*/ 225 w 277"/>
                <a:gd name="T13" fmla="*/ 516 h 517"/>
                <a:gd name="T14" fmla="*/ 51 w 277"/>
                <a:gd name="T15" fmla="*/ 516 h 517"/>
                <a:gd name="T16" fmla="*/ 0 w 277"/>
                <a:gd name="T17" fmla="*/ 415 h 517"/>
                <a:gd name="T18" fmla="*/ 0 w 277"/>
                <a:gd name="T19" fmla="*/ 139 h 517"/>
                <a:gd name="T20" fmla="*/ 51 w 277"/>
                <a:gd name="T21" fmla="*/ 105 h 517"/>
                <a:gd name="T22" fmla="*/ 89 w 277"/>
                <a:gd name="T23" fmla="*/ 105 h 517"/>
                <a:gd name="T24" fmla="*/ 89 w 277"/>
                <a:gd name="T25" fmla="*/ 0 h 5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7"/>
                <a:gd name="T40" fmla="*/ 0 h 517"/>
                <a:gd name="T41" fmla="*/ 277 w 277"/>
                <a:gd name="T42" fmla="*/ 517 h 51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7" h="517">
                  <a:moveTo>
                    <a:pt x="89" y="0"/>
                  </a:moveTo>
                  <a:lnTo>
                    <a:pt x="191" y="0"/>
                  </a:lnTo>
                  <a:lnTo>
                    <a:pt x="191" y="105"/>
                  </a:lnTo>
                  <a:lnTo>
                    <a:pt x="225" y="105"/>
                  </a:lnTo>
                  <a:lnTo>
                    <a:pt x="276" y="139"/>
                  </a:lnTo>
                  <a:lnTo>
                    <a:pt x="276" y="415"/>
                  </a:lnTo>
                  <a:lnTo>
                    <a:pt x="225" y="516"/>
                  </a:lnTo>
                  <a:lnTo>
                    <a:pt x="51" y="516"/>
                  </a:lnTo>
                  <a:lnTo>
                    <a:pt x="0" y="415"/>
                  </a:lnTo>
                  <a:lnTo>
                    <a:pt x="0" y="139"/>
                  </a:lnTo>
                  <a:lnTo>
                    <a:pt x="51" y="105"/>
                  </a:lnTo>
                  <a:lnTo>
                    <a:pt x="89" y="105"/>
                  </a:lnTo>
                  <a:lnTo>
                    <a:pt x="89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697" name="Freeform 16"/>
            <p:cNvSpPr>
              <a:spLocks/>
            </p:cNvSpPr>
            <p:nvPr/>
          </p:nvSpPr>
          <p:spPr bwMode="auto">
            <a:xfrm>
              <a:off x="1630" y="3046"/>
              <a:ext cx="637" cy="386"/>
            </a:xfrm>
            <a:custGeom>
              <a:avLst/>
              <a:gdLst>
                <a:gd name="T0" fmla="*/ 0 w 274"/>
                <a:gd name="T1" fmla="*/ 0 h 189"/>
                <a:gd name="T2" fmla="*/ 273 w 274"/>
                <a:gd name="T3" fmla="*/ 0 h 189"/>
                <a:gd name="T4" fmla="*/ 273 w 274"/>
                <a:gd name="T5" fmla="*/ 90 h 189"/>
                <a:gd name="T6" fmla="*/ 222 w 274"/>
                <a:gd name="T7" fmla="*/ 188 h 189"/>
                <a:gd name="T8" fmla="*/ 51 w 274"/>
                <a:gd name="T9" fmla="*/ 188 h 189"/>
                <a:gd name="T10" fmla="*/ 0 w 274"/>
                <a:gd name="T11" fmla="*/ 90 h 189"/>
                <a:gd name="T12" fmla="*/ 0 w 274"/>
                <a:gd name="T13" fmla="*/ 0 h 1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74"/>
                <a:gd name="T22" fmla="*/ 0 h 189"/>
                <a:gd name="T23" fmla="*/ 274 w 274"/>
                <a:gd name="T24" fmla="*/ 189 h 18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74" h="189">
                  <a:moveTo>
                    <a:pt x="0" y="0"/>
                  </a:moveTo>
                  <a:lnTo>
                    <a:pt x="273" y="0"/>
                  </a:lnTo>
                  <a:lnTo>
                    <a:pt x="273" y="90"/>
                  </a:lnTo>
                  <a:lnTo>
                    <a:pt x="222" y="188"/>
                  </a:lnTo>
                  <a:lnTo>
                    <a:pt x="51" y="188"/>
                  </a:lnTo>
                  <a:lnTo>
                    <a:pt x="0" y="9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 flipH="1">
            <a:off x="1778794" y="2021681"/>
            <a:ext cx="310977" cy="506314"/>
            <a:chOff x="6017" y="3519"/>
            <a:chExt cx="660" cy="1057"/>
          </a:xfrm>
        </p:grpSpPr>
        <p:sp>
          <p:nvSpPr>
            <p:cNvPr id="15694" name="Freeform 18"/>
            <p:cNvSpPr>
              <a:spLocks/>
            </p:cNvSpPr>
            <p:nvPr/>
          </p:nvSpPr>
          <p:spPr bwMode="auto">
            <a:xfrm>
              <a:off x="6017" y="3519"/>
              <a:ext cx="643" cy="1057"/>
            </a:xfrm>
            <a:custGeom>
              <a:avLst/>
              <a:gdLst>
                <a:gd name="T0" fmla="*/ 89 w 277"/>
                <a:gd name="T1" fmla="*/ 0 h 517"/>
                <a:gd name="T2" fmla="*/ 191 w 277"/>
                <a:gd name="T3" fmla="*/ 0 h 517"/>
                <a:gd name="T4" fmla="*/ 191 w 277"/>
                <a:gd name="T5" fmla="*/ 105 h 517"/>
                <a:gd name="T6" fmla="*/ 225 w 277"/>
                <a:gd name="T7" fmla="*/ 105 h 517"/>
                <a:gd name="T8" fmla="*/ 276 w 277"/>
                <a:gd name="T9" fmla="*/ 139 h 517"/>
                <a:gd name="T10" fmla="*/ 276 w 277"/>
                <a:gd name="T11" fmla="*/ 415 h 517"/>
                <a:gd name="T12" fmla="*/ 225 w 277"/>
                <a:gd name="T13" fmla="*/ 516 h 517"/>
                <a:gd name="T14" fmla="*/ 51 w 277"/>
                <a:gd name="T15" fmla="*/ 516 h 517"/>
                <a:gd name="T16" fmla="*/ 0 w 277"/>
                <a:gd name="T17" fmla="*/ 415 h 517"/>
                <a:gd name="T18" fmla="*/ 0 w 277"/>
                <a:gd name="T19" fmla="*/ 139 h 517"/>
                <a:gd name="T20" fmla="*/ 51 w 277"/>
                <a:gd name="T21" fmla="*/ 105 h 517"/>
                <a:gd name="T22" fmla="*/ 89 w 277"/>
                <a:gd name="T23" fmla="*/ 105 h 517"/>
                <a:gd name="T24" fmla="*/ 89 w 277"/>
                <a:gd name="T25" fmla="*/ 0 h 5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7"/>
                <a:gd name="T40" fmla="*/ 0 h 517"/>
                <a:gd name="T41" fmla="*/ 277 w 277"/>
                <a:gd name="T42" fmla="*/ 517 h 51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7" h="517">
                  <a:moveTo>
                    <a:pt x="89" y="0"/>
                  </a:moveTo>
                  <a:lnTo>
                    <a:pt x="191" y="0"/>
                  </a:lnTo>
                  <a:lnTo>
                    <a:pt x="191" y="105"/>
                  </a:lnTo>
                  <a:lnTo>
                    <a:pt x="225" y="105"/>
                  </a:lnTo>
                  <a:lnTo>
                    <a:pt x="276" y="139"/>
                  </a:lnTo>
                  <a:lnTo>
                    <a:pt x="276" y="415"/>
                  </a:lnTo>
                  <a:lnTo>
                    <a:pt x="225" y="516"/>
                  </a:lnTo>
                  <a:lnTo>
                    <a:pt x="51" y="516"/>
                  </a:lnTo>
                  <a:lnTo>
                    <a:pt x="0" y="415"/>
                  </a:lnTo>
                  <a:lnTo>
                    <a:pt x="0" y="139"/>
                  </a:lnTo>
                  <a:lnTo>
                    <a:pt x="51" y="105"/>
                  </a:lnTo>
                  <a:lnTo>
                    <a:pt x="89" y="105"/>
                  </a:lnTo>
                  <a:lnTo>
                    <a:pt x="89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695" name="Freeform 19"/>
            <p:cNvSpPr>
              <a:spLocks/>
            </p:cNvSpPr>
            <p:nvPr/>
          </p:nvSpPr>
          <p:spPr bwMode="auto">
            <a:xfrm>
              <a:off x="6367" y="3519"/>
              <a:ext cx="310" cy="1051"/>
            </a:xfrm>
            <a:custGeom>
              <a:avLst/>
              <a:gdLst>
                <a:gd name="T0" fmla="*/ 0 w 133"/>
                <a:gd name="T1" fmla="*/ 0 h 514"/>
                <a:gd name="T2" fmla="*/ 47 w 133"/>
                <a:gd name="T3" fmla="*/ 0 h 514"/>
                <a:gd name="T4" fmla="*/ 47 w 133"/>
                <a:gd name="T5" fmla="*/ 105 h 514"/>
                <a:gd name="T6" fmla="*/ 81 w 133"/>
                <a:gd name="T7" fmla="*/ 105 h 514"/>
                <a:gd name="T8" fmla="*/ 132 w 133"/>
                <a:gd name="T9" fmla="*/ 139 h 514"/>
                <a:gd name="T10" fmla="*/ 132 w 133"/>
                <a:gd name="T11" fmla="*/ 415 h 514"/>
                <a:gd name="T12" fmla="*/ 81 w 133"/>
                <a:gd name="T13" fmla="*/ 513 h 514"/>
                <a:gd name="T14" fmla="*/ 0 w 133"/>
                <a:gd name="T15" fmla="*/ 513 h 514"/>
                <a:gd name="T16" fmla="*/ 0 w 133"/>
                <a:gd name="T17" fmla="*/ 0 h 5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3"/>
                <a:gd name="T28" fmla="*/ 0 h 514"/>
                <a:gd name="T29" fmla="*/ 133 w 133"/>
                <a:gd name="T30" fmla="*/ 514 h 51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3" h="514">
                  <a:moveTo>
                    <a:pt x="0" y="0"/>
                  </a:moveTo>
                  <a:lnTo>
                    <a:pt x="47" y="0"/>
                  </a:lnTo>
                  <a:lnTo>
                    <a:pt x="47" y="105"/>
                  </a:lnTo>
                  <a:lnTo>
                    <a:pt x="81" y="105"/>
                  </a:lnTo>
                  <a:lnTo>
                    <a:pt x="132" y="139"/>
                  </a:lnTo>
                  <a:lnTo>
                    <a:pt x="132" y="415"/>
                  </a:lnTo>
                  <a:lnTo>
                    <a:pt x="81" y="513"/>
                  </a:lnTo>
                  <a:lnTo>
                    <a:pt x="0" y="513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</p:grpSp>
      <p:grpSp>
        <p:nvGrpSpPr>
          <p:cNvPr id="8" name="Group 20"/>
          <p:cNvGrpSpPr>
            <a:grpSpLocks/>
          </p:cNvGrpSpPr>
          <p:nvPr/>
        </p:nvGrpSpPr>
        <p:grpSpPr bwMode="auto">
          <a:xfrm flipH="1">
            <a:off x="2678906" y="2021683"/>
            <a:ext cx="306289" cy="509438"/>
            <a:chOff x="7659" y="3535"/>
            <a:chExt cx="643" cy="1059"/>
          </a:xfrm>
        </p:grpSpPr>
        <p:sp>
          <p:nvSpPr>
            <p:cNvPr id="15691" name="Freeform 21"/>
            <p:cNvSpPr>
              <a:spLocks/>
            </p:cNvSpPr>
            <p:nvPr/>
          </p:nvSpPr>
          <p:spPr bwMode="auto">
            <a:xfrm>
              <a:off x="7659" y="3535"/>
              <a:ext cx="643" cy="1057"/>
            </a:xfrm>
            <a:custGeom>
              <a:avLst/>
              <a:gdLst>
                <a:gd name="T0" fmla="*/ 89 w 277"/>
                <a:gd name="T1" fmla="*/ 0 h 517"/>
                <a:gd name="T2" fmla="*/ 191 w 277"/>
                <a:gd name="T3" fmla="*/ 0 h 517"/>
                <a:gd name="T4" fmla="*/ 191 w 277"/>
                <a:gd name="T5" fmla="*/ 105 h 517"/>
                <a:gd name="T6" fmla="*/ 225 w 277"/>
                <a:gd name="T7" fmla="*/ 105 h 517"/>
                <a:gd name="T8" fmla="*/ 276 w 277"/>
                <a:gd name="T9" fmla="*/ 139 h 517"/>
                <a:gd name="T10" fmla="*/ 276 w 277"/>
                <a:gd name="T11" fmla="*/ 415 h 517"/>
                <a:gd name="T12" fmla="*/ 225 w 277"/>
                <a:gd name="T13" fmla="*/ 516 h 517"/>
                <a:gd name="T14" fmla="*/ 51 w 277"/>
                <a:gd name="T15" fmla="*/ 516 h 517"/>
                <a:gd name="T16" fmla="*/ 0 w 277"/>
                <a:gd name="T17" fmla="*/ 415 h 517"/>
                <a:gd name="T18" fmla="*/ 0 w 277"/>
                <a:gd name="T19" fmla="*/ 139 h 517"/>
                <a:gd name="T20" fmla="*/ 51 w 277"/>
                <a:gd name="T21" fmla="*/ 105 h 517"/>
                <a:gd name="T22" fmla="*/ 89 w 277"/>
                <a:gd name="T23" fmla="*/ 105 h 517"/>
                <a:gd name="T24" fmla="*/ 89 w 277"/>
                <a:gd name="T25" fmla="*/ 0 h 5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7"/>
                <a:gd name="T40" fmla="*/ 0 h 517"/>
                <a:gd name="T41" fmla="*/ 277 w 277"/>
                <a:gd name="T42" fmla="*/ 517 h 51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7" h="517">
                  <a:moveTo>
                    <a:pt x="89" y="0"/>
                  </a:moveTo>
                  <a:lnTo>
                    <a:pt x="191" y="0"/>
                  </a:lnTo>
                  <a:lnTo>
                    <a:pt x="191" y="105"/>
                  </a:lnTo>
                  <a:lnTo>
                    <a:pt x="225" y="105"/>
                  </a:lnTo>
                  <a:lnTo>
                    <a:pt x="276" y="139"/>
                  </a:lnTo>
                  <a:lnTo>
                    <a:pt x="276" y="415"/>
                  </a:lnTo>
                  <a:lnTo>
                    <a:pt x="225" y="516"/>
                  </a:lnTo>
                  <a:lnTo>
                    <a:pt x="51" y="516"/>
                  </a:lnTo>
                  <a:lnTo>
                    <a:pt x="0" y="415"/>
                  </a:lnTo>
                  <a:lnTo>
                    <a:pt x="0" y="139"/>
                  </a:lnTo>
                  <a:lnTo>
                    <a:pt x="51" y="105"/>
                  </a:lnTo>
                  <a:lnTo>
                    <a:pt x="89" y="105"/>
                  </a:lnTo>
                  <a:lnTo>
                    <a:pt x="89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692" name="Freeform 22"/>
            <p:cNvSpPr>
              <a:spLocks/>
            </p:cNvSpPr>
            <p:nvPr/>
          </p:nvSpPr>
          <p:spPr bwMode="auto">
            <a:xfrm>
              <a:off x="7659" y="3766"/>
              <a:ext cx="200" cy="828"/>
            </a:xfrm>
            <a:custGeom>
              <a:avLst/>
              <a:gdLst>
                <a:gd name="T0" fmla="*/ 85 w 86"/>
                <a:gd name="T1" fmla="*/ 0 h 405"/>
                <a:gd name="T2" fmla="*/ 85 w 86"/>
                <a:gd name="T3" fmla="*/ 404 h 405"/>
                <a:gd name="T4" fmla="*/ 49 w 86"/>
                <a:gd name="T5" fmla="*/ 404 h 405"/>
                <a:gd name="T6" fmla="*/ 0 w 86"/>
                <a:gd name="T7" fmla="*/ 305 h 405"/>
                <a:gd name="T8" fmla="*/ 0 w 86"/>
                <a:gd name="T9" fmla="*/ 33 h 405"/>
                <a:gd name="T10" fmla="*/ 49 w 86"/>
                <a:gd name="T11" fmla="*/ 0 h 405"/>
                <a:gd name="T12" fmla="*/ 85 w 86"/>
                <a:gd name="T13" fmla="*/ 0 h 4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6"/>
                <a:gd name="T22" fmla="*/ 0 h 405"/>
                <a:gd name="T23" fmla="*/ 86 w 86"/>
                <a:gd name="T24" fmla="*/ 405 h 4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6" h="405">
                  <a:moveTo>
                    <a:pt x="85" y="0"/>
                  </a:moveTo>
                  <a:lnTo>
                    <a:pt x="85" y="404"/>
                  </a:lnTo>
                  <a:lnTo>
                    <a:pt x="49" y="404"/>
                  </a:lnTo>
                  <a:lnTo>
                    <a:pt x="0" y="305"/>
                  </a:lnTo>
                  <a:lnTo>
                    <a:pt x="0" y="33"/>
                  </a:lnTo>
                  <a:lnTo>
                    <a:pt x="49" y="0"/>
                  </a:lnTo>
                  <a:lnTo>
                    <a:pt x="85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693" name="Freeform 23"/>
            <p:cNvSpPr>
              <a:spLocks/>
            </p:cNvSpPr>
            <p:nvPr/>
          </p:nvSpPr>
          <p:spPr bwMode="auto">
            <a:xfrm>
              <a:off x="8096" y="3764"/>
              <a:ext cx="200" cy="828"/>
            </a:xfrm>
            <a:custGeom>
              <a:avLst/>
              <a:gdLst>
                <a:gd name="T0" fmla="*/ 0 w 86"/>
                <a:gd name="T1" fmla="*/ 0 h 405"/>
                <a:gd name="T2" fmla="*/ 0 w 86"/>
                <a:gd name="T3" fmla="*/ 404 h 405"/>
                <a:gd name="T4" fmla="*/ 36 w 86"/>
                <a:gd name="T5" fmla="*/ 404 h 405"/>
                <a:gd name="T6" fmla="*/ 85 w 86"/>
                <a:gd name="T7" fmla="*/ 305 h 405"/>
                <a:gd name="T8" fmla="*/ 85 w 86"/>
                <a:gd name="T9" fmla="*/ 33 h 405"/>
                <a:gd name="T10" fmla="*/ 36 w 86"/>
                <a:gd name="T11" fmla="*/ 0 h 405"/>
                <a:gd name="T12" fmla="*/ 0 w 86"/>
                <a:gd name="T13" fmla="*/ 0 h 4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6"/>
                <a:gd name="T22" fmla="*/ 0 h 405"/>
                <a:gd name="T23" fmla="*/ 86 w 86"/>
                <a:gd name="T24" fmla="*/ 405 h 4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6" h="405">
                  <a:moveTo>
                    <a:pt x="0" y="0"/>
                  </a:moveTo>
                  <a:lnTo>
                    <a:pt x="0" y="404"/>
                  </a:lnTo>
                  <a:lnTo>
                    <a:pt x="36" y="404"/>
                  </a:lnTo>
                  <a:lnTo>
                    <a:pt x="85" y="305"/>
                  </a:lnTo>
                  <a:lnTo>
                    <a:pt x="85" y="33"/>
                  </a:lnTo>
                  <a:lnTo>
                    <a:pt x="36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</p:grpSp>
      <p:sp>
        <p:nvSpPr>
          <p:cNvPr id="15370" name="Freeform 24"/>
          <p:cNvSpPr>
            <a:spLocks/>
          </p:cNvSpPr>
          <p:nvPr/>
        </p:nvSpPr>
        <p:spPr bwMode="auto">
          <a:xfrm flipH="1">
            <a:off x="1403747" y="746522"/>
            <a:ext cx="306289" cy="503188"/>
          </a:xfrm>
          <a:custGeom>
            <a:avLst/>
            <a:gdLst>
              <a:gd name="T0" fmla="*/ 89 w 277"/>
              <a:gd name="T1" fmla="*/ 0 h 517"/>
              <a:gd name="T2" fmla="*/ 191 w 277"/>
              <a:gd name="T3" fmla="*/ 0 h 517"/>
              <a:gd name="T4" fmla="*/ 191 w 277"/>
              <a:gd name="T5" fmla="*/ 105 h 517"/>
              <a:gd name="T6" fmla="*/ 225 w 277"/>
              <a:gd name="T7" fmla="*/ 105 h 517"/>
              <a:gd name="T8" fmla="*/ 276 w 277"/>
              <a:gd name="T9" fmla="*/ 139 h 517"/>
              <a:gd name="T10" fmla="*/ 276 w 277"/>
              <a:gd name="T11" fmla="*/ 415 h 517"/>
              <a:gd name="T12" fmla="*/ 225 w 277"/>
              <a:gd name="T13" fmla="*/ 516 h 517"/>
              <a:gd name="T14" fmla="*/ 51 w 277"/>
              <a:gd name="T15" fmla="*/ 516 h 517"/>
              <a:gd name="T16" fmla="*/ 0 w 277"/>
              <a:gd name="T17" fmla="*/ 415 h 517"/>
              <a:gd name="T18" fmla="*/ 0 w 277"/>
              <a:gd name="T19" fmla="*/ 139 h 517"/>
              <a:gd name="T20" fmla="*/ 51 w 277"/>
              <a:gd name="T21" fmla="*/ 105 h 517"/>
              <a:gd name="T22" fmla="*/ 89 w 277"/>
              <a:gd name="T23" fmla="*/ 105 h 517"/>
              <a:gd name="T24" fmla="*/ 89 w 277"/>
              <a:gd name="T25" fmla="*/ 0 h 5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77"/>
              <a:gd name="T40" fmla="*/ 0 h 517"/>
              <a:gd name="T41" fmla="*/ 277 w 277"/>
              <a:gd name="T42" fmla="*/ 517 h 51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77" h="517">
                <a:moveTo>
                  <a:pt x="89" y="0"/>
                </a:moveTo>
                <a:lnTo>
                  <a:pt x="191" y="0"/>
                </a:lnTo>
                <a:lnTo>
                  <a:pt x="191" y="105"/>
                </a:lnTo>
                <a:lnTo>
                  <a:pt x="225" y="105"/>
                </a:lnTo>
                <a:lnTo>
                  <a:pt x="276" y="139"/>
                </a:lnTo>
                <a:lnTo>
                  <a:pt x="276" y="415"/>
                </a:lnTo>
                <a:lnTo>
                  <a:pt x="225" y="516"/>
                </a:lnTo>
                <a:lnTo>
                  <a:pt x="51" y="516"/>
                </a:lnTo>
                <a:lnTo>
                  <a:pt x="0" y="415"/>
                </a:lnTo>
                <a:lnTo>
                  <a:pt x="0" y="139"/>
                </a:lnTo>
                <a:lnTo>
                  <a:pt x="51" y="105"/>
                </a:lnTo>
                <a:lnTo>
                  <a:pt x="89" y="105"/>
                </a:lnTo>
                <a:lnTo>
                  <a:pt x="89" y="0"/>
                </a:lnTo>
              </a:path>
            </a:pathLst>
          </a:custGeom>
          <a:solidFill>
            <a:srgbClr val="FFFFFF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 sz="1041" dirty="0"/>
          </a:p>
        </p:txBody>
      </p:sp>
      <p:grpSp>
        <p:nvGrpSpPr>
          <p:cNvPr id="9" name="Group 25"/>
          <p:cNvGrpSpPr>
            <a:grpSpLocks/>
          </p:cNvGrpSpPr>
          <p:nvPr/>
        </p:nvGrpSpPr>
        <p:grpSpPr bwMode="auto">
          <a:xfrm flipH="1">
            <a:off x="4329112" y="671514"/>
            <a:ext cx="314102" cy="584448"/>
            <a:chOff x="1613" y="5180"/>
            <a:chExt cx="659" cy="1212"/>
          </a:xfrm>
        </p:grpSpPr>
        <p:sp>
          <p:nvSpPr>
            <p:cNvPr id="15689" name="Freeform 26"/>
            <p:cNvSpPr>
              <a:spLocks/>
            </p:cNvSpPr>
            <p:nvPr/>
          </p:nvSpPr>
          <p:spPr bwMode="auto">
            <a:xfrm>
              <a:off x="1613" y="5180"/>
              <a:ext cx="644" cy="1212"/>
            </a:xfrm>
            <a:custGeom>
              <a:avLst/>
              <a:gdLst>
                <a:gd name="T0" fmla="*/ 644 w 644"/>
                <a:gd name="T1" fmla="*/ 399 h 1212"/>
                <a:gd name="T2" fmla="*/ 638 w 644"/>
                <a:gd name="T3" fmla="*/ 1209 h 1212"/>
                <a:gd name="T4" fmla="*/ 5 w 644"/>
                <a:gd name="T5" fmla="*/ 1212 h 1212"/>
                <a:gd name="T6" fmla="*/ 0 w 644"/>
                <a:gd name="T7" fmla="*/ 394 h 1212"/>
                <a:gd name="T8" fmla="*/ 644 w 644"/>
                <a:gd name="T9" fmla="*/ 399 h 12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4"/>
                <a:gd name="T16" fmla="*/ 0 h 1212"/>
                <a:gd name="T17" fmla="*/ 644 w 644"/>
                <a:gd name="T18" fmla="*/ 1212 h 12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4" h="1212">
                  <a:moveTo>
                    <a:pt x="644" y="399"/>
                  </a:moveTo>
                  <a:cubicBezTo>
                    <a:pt x="641" y="583"/>
                    <a:pt x="641" y="842"/>
                    <a:pt x="638" y="1209"/>
                  </a:cubicBezTo>
                  <a:cubicBezTo>
                    <a:pt x="374" y="1212"/>
                    <a:pt x="5" y="1212"/>
                    <a:pt x="5" y="1212"/>
                  </a:cubicBezTo>
                  <a:lnTo>
                    <a:pt x="0" y="394"/>
                  </a:lnTo>
                  <a:cubicBezTo>
                    <a:pt x="62" y="0"/>
                    <a:pt x="587" y="36"/>
                    <a:pt x="644" y="399"/>
                  </a:cubicBezTo>
                  <a:close/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690" name="Text Box 27"/>
            <p:cNvSpPr txBox="1">
              <a:spLocks noChangeArrowheads="1"/>
            </p:cNvSpPr>
            <p:nvPr/>
          </p:nvSpPr>
          <p:spPr bwMode="auto">
            <a:xfrm>
              <a:off x="1650" y="5628"/>
              <a:ext cx="622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2" tIns="18002" rIns="18002" bIns="18002"/>
            <a:lstStyle/>
            <a:p>
              <a:r>
                <a:rPr lang="en-US" sz="1041" b="1" dirty="0">
                  <a:latin typeface="Arial Narrow" pitchFamily="-106" charset="0"/>
                </a:rPr>
                <a:t>T2</a:t>
              </a:r>
            </a:p>
          </p:txBody>
        </p:sp>
      </p:grpSp>
      <p:sp>
        <p:nvSpPr>
          <p:cNvPr id="15372" name="Freeform 28"/>
          <p:cNvSpPr>
            <a:spLocks/>
          </p:cNvSpPr>
          <p:nvPr/>
        </p:nvSpPr>
        <p:spPr bwMode="auto">
          <a:xfrm flipH="1">
            <a:off x="2978944" y="671514"/>
            <a:ext cx="306289" cy="579760"/>
          </a:xfrm>
          <a:custGeom>
            <a:avLst/>
            <a:gdLst>
              <a:gd name="T0" fmla="*/ 644 w 644"/>
              <a:gd name="T1" fmla="*/ 399 h 1212"/>
              <a:gd name="T2" fmla="*/ 638 w 644"/>
              <a:gd name="T3" fmla="*/ 1209 h 1212"/>
              <a:gd name="T4" fmla="*/ 5 w 644"/>
              <a:gd name="T5" fmla="*/ 1212 h 1212"/>
              <a:gd name="T6" fmla="*/ 0 w 644"/>
              <a:gd name="T7" fmla="*/ 394 h 1212"/>
              <a:gd name="T8" fmla="*/ 644 w 644"/>
              <a:gd name="T9" fmla="*/ 399 h 12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4"/>
              <a:gd name="T16" fmla="*/ 0 h 1212"/>
              <a:gd name="T17" fmla="*/ 644 w 644"/>
              <a:gd name="T18" fmla="*/ 1212 h 12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4" h="1212">
                <a:moveTo>
                  <a:pt x="644" y="399"/>
                </a:moveTo>
                <a:cubicBezTo>
                  <a:pt x="641" y="583"/>
                  <a:pt x="641" y="842"/>
                  <a:pt x="638" y="1209"/>
                </a:cubicBezTo>
                <a:cubicBezTo>
                  <a:pt x="374" y="1212"/>
                  <a:pt x="5" y="1212"/>
                  <a:pt x="5" y="1212"/>
                </a:cubicBezTo>
                <a:lnTo>
                  <a:pt x="0" y="394"/>
                </a:lnTo>
                <a:cubicBezTo>
                  <a:pt x="62" y="0"/>
                  <a:pt x="587" y="36"/>
                  <a:pt x="644" y="399"/>
                </a:cubicBezTo>
                <a:close/>
              </a:path>
            </a:pathLst>
          </a:custGeom>
          <a:solidFill>
            <a:srgbClr val="C8B496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 sz="1041" dirty="0"/>
          </a:p>
        </p:txBody>
      </p:sp>
      <p:grpSp>
        <p:nvGrpSpPr>
          <p:cNvPr id="10" name="Group 29"/>
          <p:cNvGrpSpPr>
            <a:grpSpLocks/>
          </p:cNvGrpSpPr>
          <p:nvPr/>
        </p:nvGrpSpPr>
        <p:grpSpPr bwMode="auto">
          <a:xfrm flipH="1">
            <a:off x="3429000" y="671514"/>
            <a:ext cx="306289" cy="579760"/>
            <a:chOff x="3405" y="6984"/>
            <a:chExt cx="644" cy="1212"/>
          </a:xfrm>
        </p:grpSpPr>
        <p:sp>
          <p:nvSpPr>
            <p:cNvPr id="15686" name="Freeform 30"/>
            <p:cNvSpPr>
              <a:spLocks/>
            </p:cNvSpPr>
            <p:nvPr/>
          </p:nvSpPr>
          <p:spPr bwMode="auto">
            <a:xfrm>
              <a:off x="3405" y="6984"/>
              <a:ext cx="644" cy="1212"/>
            </a:xfrm>
            <a:custGeom>
              <a:avLst/>
              <a:gdLst>
                <a:gd name="T0" fmla="*/ 644 w 644"/>
                <a:gd name="T1" fmla="*/ 399 h 1212"/>
                <a:gd name="T2" fmla="*/ 638 w 644"/>
                <a:gd name="T3" fmla="*/ 1209 h 1212"/>
                <a:gd name="T4" fmla="*/ 5 w 644"/>
                <a:gd name="T5" fmla="*/ 1212 h 1212"/>
                <a:gd name="T6" fmla="*/ 0 w 644"/>
                <a:gd name="T7" fmla="*/ 394 h 1212"/>
                <a:gd name="T8" fmla="*/ 644 w 644"/>
                <a:gd name="T9" fmla="*/ 399 h 12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4"/>
                <a:gd name="T16" fmla="*/ 0 h 1212"/>
                <a:gd name="T17" fmla="*/ 644 w 644"/>
                <a:gd name="T18" fmla="*/ 1212 h 12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4" h="1212">
                  <a:moveTo>
                    <a:pt x="644" y="399"/>
                  </a:moveTo>
                  <a:cubicBezTo>
                    <a:pt x="641" y="583"/>
                    <a:pt x="641" y="842"/>
                    <a:pt x="638" y="1209"/>
                  </a:cubicBezTo>
                  <a:cubicBezTo>
                    <a:pt x="374" y="1212"/>
                    <a:pt x="5" y="1212"/>
                    <a:pt x="5" y="1212"/>
                  </a:cubicBezTo>
                  <a:lnTo>
                    <a:pt x="0" y="394"/>
                  </a:lnTo>
                  <a:cubicBezTo>
                    <a:pt x="62" y="0"/>
                    <a:pt x="587" y="36"/>
                    <a:pt x="644" y="399"/>
                  </a:cubicBezTo>
                  <a:close/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687" name="Freeform 31"/>
            <p:cNvSpPr>
              <a:spLocks/>
            </p:cNvSpPr>
            <p:nvPr/>
          </p:nvSpPr>
          <p:spPr bwMode="auto">
            <a:xfrm rot="-984726">
              <a:off x="3558" y="7257"/>
              <a:ext cx="255" cy="919"/>
            </a:xfrm>
            <a:custGeom>
              <a:avLst/>
              <a:gdLst>
                <a:gd name="T0" fmla="*/ 4 w 297"/>
                <a:gd name="T1" fmla="*/ 78 h 1122"/>
                <a:gd name="T2" fmla="*/ 49 w 297"/>
                <a:gd name="T3" fmla="*/ 247 h 1122"/>
                <a:gd name="T4" fmla="*/ 297 w 297"/>
                <a:gd name="T5" fmla="*/ 1122 h 1122"/>
                <a:gd name="T6" fmla="*/ 110 w 297"/>
                <a:gd name="T7" fmla="*/ 0 h 1122"/>
                <a:gd name="T8" fmla="*/ 5 w 297"/>
                <a:gd name="T9" fmla="*/ 81 h 1122"/>
                <a:gd name="T10" fmla="*/ 4 w 297"/>
                <a:gd name="T11" fmla="*/ 78 h 11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7"/>
                <a:gd name="T19" fmla="*/ 0 h 1122"/>
                <a:gd name="T20" fmla="*/ 297 w 297"/>
                <a:gd name="T21" fmla="*/ 1122 h 11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7" h="1122">
                  <a:moveTo>
                    <a:pt x="4" y="78"/>
                  </a:moveTo>
                  <a:cubicBezTo>
                    <a:pt x="22" y="134"/>
                    <a:pt x="0" y="73"/>
                    <a:pt x="49" y="247"/>
                  </a:cubicBezTo>
                  <a:lnTo>
                    <a:pt x="297" y="1122"/>
                  </a:lnTo>
                  <a:lnTo>
                    <a:pt x="110" y="0"/>
                  </a:lnTo>
                  <a:lnTo>
                    <a:pt x="5" y="81"/>
                  </a:lnTo>
                  <a:cubicBezTo>
                    <a:pt x="5" y="81"/>
                    <a:pt x="4" y="78"/>
                    <a:pt x="4" y="78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688" name="Freeform 32"/>
            <p:cNvSpPr>
              <a:spLocks/>
            </p:cNvSpPr>
            <p:nvPr/>
          </p:nvSpPr>
          <p:spPr bwMode="auto">
            <a:xfrm rot="984726" flipH="1">
              <a:off x="3639" y="7260"/>
              <a:ext cx="255" cy="919"/>
            </a:xfrm>
            <a:custGeom>
              <a:avLst/>
              <a:gdLst>
                <a:gd name="T0" fmla="*/ 4 w 297"/>
                <a:gd name="T1" fmla="*/ 78 h 1122"/>
                <a:gd name="T2" fmla="*/ 49 w 297"/>
                <a:gd name="T3" fmla="*/ 247 h 1122"/>
                <a:gd name="T4" fmla="*/ 297 w 297"/>
                <a:gd name="T5" fmla="*/ 1122 h 1122"/>
                <a:gd name="T6" fmla="*/ 110 w 297"/>
                <a:gd name="T7" fmla="*/ 0 h 1122"/>
                <a:gd name="T8" fmla="*/ 5 w 297"/>
                <a:gd name="T9" fmla="*/ 81 h 1122"/>
                <a:gd name="T10" fmla="*/ 4 w 297"/>
                <a:gd name="T11" fmla="*/ 78 h 11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7"/>
                <a:gd name="T19" fmla="*/ 0 h 1122"/>
                <a:gd name="T20" fmla="*/ 297 w 297"/>
                <a:gd name="T21" fmla="*/ 1122 h 11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7" h="1122">
                  <a:moveTo>
                    <a:pt x="4" y="78"/>
                  </a:moveTo>
                  <a:cubicBezTo>
                    <a:pt x="22" y="134"/>
                    <a:pt x="0" y="73"/>
                    <a:pt x="49" y="247"/>
                  </a:cubicBezTo>
                  <a:lnTo>
                    <a:pt x="297" y="1122"/>
                  </a:lnTo>
                  <a:lnTo>
                    <a:pt x="110" y="0"/>
                  </a:lnTo>
                  <a:lnTo>
                    <a:pt x="5" y="81"/>
                  </a:lnTo>
                  <a:cubicBezTo>
                    <a:pt x="5" y="81"/>
                    <a:pt x="4" y="78"/>
                    <a:pt x="4" y="78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</p:grpSp>
      <p:sp>
        <p:nvSpPr>
          <p:cNvPr id="15374" name="Rectangle 33"/>
          <p:cNvSpPr>
            <a:spLocks noChangeArrowheads="1"/>
          </p:cNvSpPr>
          <p:nvPr/>
        </p:nvSpPr>
        <p:spPr bwMode="auto">
          <a:xfrm>
            <a:off x="503634" y="5022056"/>
            <a:ext cx="1950244" cy="75009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041" dirty="0"/>
          </a:p>
        </p:txBody>
      </p: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353616" y="5772150"/>
            <a:ext cx="2475309" cy="450056"/>
            <a:chOff x="1968" y="2448"/>
            <a:chExt cx="1584" cy="288"/>
          </a:xfrm>
        </p:grpSpPr>
        <p:sp>
          <p:nvSpPr>
            <p:cNvPr id="15683" name="Rectangle 35"/>
            <p:cNvSpPr>
              <a:spLocks noChangeArrowheads="1"/>
            </p:cNvSpPr>
            <p:nvPr/>
          </p:nvSpPr>
          <p:spPr bwMode="auto">
            <a:xfrm>
              <a:off x="1968" y="2688"/>
              <a:ext cx="576" cy="48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88" dirty="0"/>
            </a:p>
          </p:txBody>
        </p:sp>
        <p:sp>
          <p:nvSpPr>
            <p:cNvPr id="15684" name="Rectangle 36"/>
            <p:cNvSpPr>
              <a:spLocks noChangeArrowheads="1"/>
            </p:cNvSpPr>
            <p:nvPr/>
          </p:nvSpPr>
          <p:spPr bwMode="auto">
            <a:xfrm>
              <a:off x="2928" y="2688"/>
              <a:ext cx="624" cy="48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88" dirty="0"/>
            </a:p>
          </p:txBody>
        </p:sp>
        <p:sp>
          <p:nvSpPr>
            <p:cNvPr id="15685" name="Line 37"/>
            <p:cNvSpPr>
              <a:spLocks noChangeShapeType="1"/>
            </p:cNvSpPr>
            <p:nvPr/>
          </p:nvSpPr>
          <p:spPr bwMode="auto">
            <a:xfrm flipV="1">
              <a:off x="2544" y="2448"/>
              <a:ext cx="288" cy="240"/>
            </a:xfrm>
            <a:prstGeom prst="line">
              <a:avLst/>
            </a:prstGeom>
            <a:noFill/>
            <a:ln w="28575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</p:grpSp>
      <p:sp>
        <p:nvSpPr>
          <p:cNvPr id="15376" name="Rectangle 38"/>
          <p:cNvSpPr>
            <a:spLocks noChangeArrowheads="1"/>
          </p:cNvSpPr>
          <p:nvPr/>
        </p:nvSpPr>
        <p:spPr bwMode="auto">
          <a:xfrm>
            <a:off x="3128963" y="4121944"/>
            <a:ext cx="825103" cy="450056"/>
          </a:xfrm>
          <a:prstGeom prst="rec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788" dirty="0"/>
              <a:t>TABLE</a:t>
            </a:r>
          </a:p>
        </p:txBody>
      </p:sp>
      <p:grpSp>
        <p:nvGrpSpPr>
          <p:cNvPr id="12" name="Group 39"/>
          <p:cNvGrpSpPr>
            <a:grpSpLocks/>
          </p:cNvGrpSpPr>
          <p:nvPr/>
        </p:nvGrpSpPr>
        <p:grpSpPr bwMode="auto">
          <a:xfrm>
            <a:off x="3804047" y="6147197"/>
            <a:ext cx="1803351" cy="150019"/>
            <a:chOff x="286" y="4800"/>
            <a:chExt cx="2980" cy="528"/>
          </a:xfrm>
        </p:grpSpPr>
        <p:grpSp>
          <p:nvGrpSpPr>
            <p:cNvPr id="13" name="Group 40"/>
            <p:cNvGrpSpPr>
              <a:grpSpLocks/>
            </p:cNvGrpSpPr>
            <p:nvPr/>
          </p:nvGrpSpPr>
          <p:grpSpPr bwMode="auto">
            <a:xfrm>
              <a:off x="1776" y="4800"/>
              <a:ext cx="1490" cy="528"/>
              <a:chOff x="1344" y="4800"/>
              <a:chExt cx="1922" cy="378"/>
            </a:xfrm>
          </p:grpSpPr>
          <p:grpSp>
            <p:nvGrpSpPr>
              <p:cNvPr id="14" name="Group 41"/>
              <p:cNvGrpSpPr>
                <a:grpSpLocks/>
              </p:cNvGrpSpPr>
              <p:nvPr/>
            </p:nvGrpSpPr>
            <p:grpSpPr bwMode="auto">
              <a:xfrm>
                <a:off x="2305" y="4800"/>
                <a:ext cx="961" cy="378"/>
                <a:chOff x="2305" y="4800"/>
                <a:chExt cx="961" cy="378"/>
              </a:xfrm>
            </p:grpSpPr>
            <p:sp>
              <p:nvSpPr>
                <p:cNvPr id="15681" name="Arc 42"/>
                <p:cNvSpPr>
                  <a:spLocks/>
                </p:cNvSpPr>
                <p:nvPr/>
              </p:nvSpPr>
              <p:spPr bwMode="auto">
                <a:xfrm>
                  <a:off x="2305" y="4800"/>
                  <a:ext cx="480" cy="192"/>
                </a:xfrm>
                <a:custGeom>
                  <a:avLst/>
                  <a:gdLst>
                    <a:gd name="T0" fmla="*/ 0 w 43184"/>
                    <a:gd name="T1" fmla="*/ 185 h 21600"/>
                    <a:gd name="T2" fmla="*/ 480 w 43184"/>
                    <a:gd name="T3" fmla="*/ 192 h 21600"/>
                    <a:gd name="T4" fmla="*/ 240 w 43184"/>
                    <a:gd name="T5" fmla="*/ 192 h 21600"/>
                    <a:gd name="T6" fmla="*/ 0 60000 65536"/>
                    <a:gd name="T7" fmla="*/ 0 60000 65536"/>
                    <a:gd name="T8" fmla="*/ 0 60000 65536"/>
                    <a:gd name="T9" fmla="*/ 0 w 43184"/>
                    <a:gd name="T10" fmla="*/ 0 h 21600"/>
                    <a:gd name="T11" fmla="*/ 43184 w 4318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84" h="21600" fill="none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</a:path>
                    <a:path w="43184" h="21600" stroke="0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  <a:lnTo>
                        <a:pt x="21584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  <p:sp>
              <p:nvSpPr>
                <p:cNvPr id="15682" name="Arc 43"/>
                <p:cNvSpPr>
                  <a:spLocks/>
                </p:cNvSpPr>
                <p:nvPr/>
              </p:nvSpPr>
              <p:spPr bwMode="auto">
                <a:xfrm flipV="1">
                  <a:off x="2786" y="4986"/>
                  <a:ext cx="480" cy="192"/>
                </a:xfrm>
                <a:custGeom>
                  <a:avLst/>
                  <a:gdLst>
                    <a:gd name="T0" fmla="*/ 0 w 43184"/>
                    <a:gd name="T1" fmla="*/ 185 h 21600"/>
                    <a:gd name="T2" fmla="*/ 480 w 43184"/>
                    <a:gd name="T3" fmla="*/ 192 h 21600"/>
                    <a:gd name="T4" fmla="*/ 240 w 43184"/>
                    <a:gd name="T5" fmla="*/ 192 h 21600"/>
                    <a:gd name="T6" fmla="*/ 0 60000 65536"/>
                    <a:gd name="T7" fmla="*/ 0 60000 65536"/>
                    <a:gd name="T8" fmla="*/ 0 60000 65536"/>
                    <a:gd name="T9" fmla="*/ 0 w 43184"/>
                    <a:gd name="T10" fmla="*/ 0 h 21600"/>
                    <a:gd name="T11" fmla="*/ 43184 w 4318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84" h="21600" fill="none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</a:path>
                    <a:path w="43184" h="21600" stroke="0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  <a:lnTo>
                        <a:pt x="21584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</p:grpSp>
          <p:grpSp>
            <p:nvGrpSpPr>
              <p:cNvPr id="15" name="Group 44"/>
              <p:cNvGrpSpPr>
                <a:grpSpLocks/>
              </p:cNvGrpSpPr>
              <p:nvPr/>
            </p:nvGrpSpPr>
            <p:grpSpPr bwMode="auto">
              <a:xfrm>
                <a:off x="1344" y="4800"/>
                <a:ext cx="961" cy="378"/>
                <a:chOff x="2305" y="4800"/>
                <a:chExt cx="961" cy="378"/>
              </a:xfrm>
            </p:grpSpPr>
            <p:sp>
              <p:nvSpPr>
                <p:cNvPr id="15679" name="Arc 45"/>
                <p:cNvSpPr>
                  <a:spLocks/>
                </p:cNvSpPr>
                <p:nvPr/>
              </p:nvSpPr>
              <p:spPr bwMode="auto">
                <a:xfrm>
                  <a:off x="2305" y="4800"/>
                  <a:ext cx="480" cy="192"/>
                </a:xfrm>
                <a:custGeom>
                  <a:avLst/>
                  <a:gdLst>
                    <a:gd name="T0" fmla="*/ 0 w 43184"/>
                    <a:gd name="T1" fmla="*/ 185 h 21600"/>
                    <a:gd name="T2" fmla="*/ 480 w 43184"/>
                    <a:gd name="T3" fmla="*/ 192 h 21600"/>
                    <a:gd name="T4" fmla="*/ 240 w 43184"/>
                    <a:gd name="T5" fmla="*/ 192 h 21600"/>
                    <a:gd name="T6" fmla="*/ 0 60000 65536"/>
                    <a:gd name="T7" fmla="*/ 0 60000 65536"/>
                    <a:gd name="T8" fmla="*/ 0 60000 65536"/>
                    <a:gd name="T9" fmla="*/ 0 w 43184"/>
                    <a:gd name="T10" fmla="*/ 0 h 21600"/>
                    <a:gd name="T11" fmla="*/ 43184 w 4318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84" h="21600" fill="none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</a:path>
                    <a:path w="43184" h="21600" stroke="0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  <a:lnTo>
                        <a:pt x="21584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  <p:sp>
              <p:nvSpPr>
                <p:cNvPr id="15680" name="Arc 46"/>
                <p:cNvSpPr>
                  <a:spLocks/>
                </p:cNvSpPr>
                <p:nvPr/>
              </p:nvSpPr>
              <p:spPr bwMode="auto">
                <a:xfrm flipV="1">
                  <a:off x="2786" y="4986"/>
                  <a:ext cx="480" cy="192"/>
                </a:xfrm>
                <a:custGeom>
                  <a:avLst/>
                  <a:gdLst>
                    <a:gd name="T0" fmla="*/ 0 w 43184"/>
                    <a:gd name="T1" fmla="*/ 185 h 21600"/>
                    <a:gd name="T2" fmla="*/ 480 w 43184"/>
                    <a:gd name="T3" fmla="*/ 192 h 21600"/>
                    <a:gd name="T4" fmla="*/ 240 w 43184"/>
                    <a:gd name="T5" fmla="*/ 192 h 21600"/>
                    <a:gd name="T6" fmla="*/ 0 60000 65536"/>
                    <a:gd name="T7" fmla="*/ 0 60000 65536"/>
                    <a:gd name="T8" fmla="*/ 0 60000 65536"/>
                    <a:gd name="T9" fmla="*/ 0 w 43184"/>
                    <a:gd name="T10" fmla="*/ 0 h 21600"/>
                    <a:gd name="T11" fmla="*/ 43184 w 4318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84" h="21600" fill="none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</a:path>
                    <a:path w="43184" h="21600" stroke="0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  <a:lnTo>
                        <a:pt x="21584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</p:grpSp>
        </p:grpSp>
        <p:grpSp>
          <p:nvGrpSpPr>
            <p:cNvPr id="16" name="Group 47"/>
            <p:cNvGrpSpPr>
              <a:grpSpLocks/>
            </p:cNvGrpSpPr>
            <p:nvPr/>
          </p:nvGrpSpPr>
          <p:grpSpPr bwMode="auto">
            <a:xfrm>
              <a:off x="286" y="4800"/>
              <a:ext cx="1490" cy="528"/>
              <a:chOff x="1344" y="4800"/>
              <a:chExt cx="1922" cy="378"/>
            </a:xfrm>
          </p:grpSpPr>
          <p:grpSp>
            <p:nvGrpSpPr>
              <p:cNvPr id="17" name="Group 48"/>
              <p:cNvGrpSpPr>
                <a:grpSpLocks/>
              </p:cNvGrpSpPr>
              <p:nvPr/>
            </p:nvGrpSpPr>
            <p:grpSpPr bwMode="auto">
              <a:xfrm>
                <a:off x="2305" y="4800"/>
                <a:ext cx="961" cy="378"/>
                <a:chOff x="2305" y="4800"/>
                <a:chExt cx="961" cy="378"/>
              </a:xfrm>
            </p:grpSpPr>
            <p:sp>
              <p:nvSpPr>
                <p:cNvPr id="15675" name="Arc 49"/>
                <p:cNvSpPr>
                  <a:spLocks/>
                </p:cNvSpPr>
                <p:nvPr/>
              </p:nvSpPr>
              <p:spPr bwMode="auto">
                <a:xfrm>
                  <a:off x="2305" y="4800"/>
                  <a:ext cx="480" cy="192"/>
                </a:xfrm>
                <a:custGeom>
                  <a:avLst/>
                  <a:gdLst>
                    <a:gd name="T0" fmla="*/ 0 w 43184"/>
                    <a:gd name="T1" fmla="*/ 185 h 21600"/>
                    <a:gd name="T2" fmla="*/ 480 w 43184"/>
                    <a:gd name="T3" fmla="*/ 192 h 21600"/>
                    <a:gd name="T4" fmla="*/ 240 w 43184"/>
                    <a:gd name="T5" fmla="*/ 192 h 21600"/>
                    <a:gd name="T6" fmla="*/ 0 60000 65536"/>
                    <a:gd name="T7" fmla="*/ 0 60000 65536"/>
                    <a:gd name="T8" fmla="*/ 0 60000 65536"/>
                    <a:gd name="T9" fmla="*/ 0 w 43184"/>
                    <a:gd name="T10" fmla="*/ 0 h 21600"/>
                    <a:gd name="T11" fmla="*/ 43184 w 4318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84" h="21600" fill="none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</a:path>
                    <a:path w="43184" h="21600" stroke="0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  <a:lnTo>
                        <a:pt x="21584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  <p:sp>
              <p:nvSpPr>
                <p:cNvPr id="15676" name="Arc 50"/>
                <p:cNvSpPr>
                  <a:spLocks/>
                </p:cNvSpPr>
                <p:nvPr/>
              </p:nvSpPr>
              <p:spPr bwMode="auto">
                <a:xfrm flipV="1">
                  <a:off x="2786" y="4986"/>
                  <a:ext cx="480" cy="192"/>
                </a:xfrm>
                <a:custGeom>
                  <a:avLst/>
                  <a:gdLst>
                    <a:gd name="T0" fmla="*/ 0 w 43184"/>
                    <a:gd name="T1" fmla="*/ 185 h 21600"/>
                    <a:gd name="T2" fmla="*/ 480 w 43184"/>
                    <a:gd name="T3" fmla="*/ 192 h 21600"/>
                    <a:gd name="T4" fmla="*/ 240 w 43184"/>
                    <a:gd name="T5" fmla="*/ 192 h 21600"/>
                    <a:gd name="T6" fmla="*/ 0 60000 65536"/>
                    <a:gd name="T7" fmla="*/ 0 60000 65536"/>
                    <a:gd name="T8" fmla="*/ 0 60000 65536"/>
                    <a:gd name="T9" fmla="*/ 0 w 43184"/>
                    <a:gd name="T10" fmla="*/ 0 h 21600"/>
                    <a:gd name="T11" fmla="*/ 43184 w 4318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84" h="21600" fill="none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</a:path>
                    <a:path w="43184" h="21600" stroke="0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  <a:lnTo>
                        <a:pt x="21584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</p:grpSp>
          <p:grpSp>
            <p:nvGrpSpPr>
              <p:cNvPr id="18" name="Group 51"/>
              <p:cNvGrpSpPr>
                <a:grpSpLocks/>
              </p:cNvGrpSpPr>
              <p:nvPr/>
            </p:nvGrpSpPr>
            <p:grpSpPr bwMode="auto">
              <a:xfrm>
                <a:off x="1344" y="4800"/>
                <a:ext cx="961" cy="378"/>
                <a:chOff x="2305" y="4800"/>
                <a:chExt cx="961" cy="378"/>
              </a:xfrm>
            </p:grpSpPr>
            <p:sp>
              <p:nvSpPr>
                <p:cNvPr id="15673" name="Arc 52"/>
                <p:cNvSpPr>
                  <a:spLocks/>
                </p:cNvSpPr>
                <p:nvPr/>
              </p:nvSpPr>
              <p:spPr bwMode="auto">
                <a:xfrm>
                  <a:off x="2305" y="4800"/>
                  <a:ext cx="480" cy="192"/>
                </a:xfrm>
                <a:custGeom>
                  <a:avLst/>
                  <a:gdLst>
                    <a:gd name="T0" fmla="*/ 0 w 43184"/>
                    <a:gd name="T1" fmla="*/ 185 h 21600"/>
                    <a:gd name="T2" fmla="*/ 480 w 43184"/>
                    <a:gd name="T3" fmla="*/ 192 h 21600"/>
                    <a:gd name="T4" fmla="*/ 240 w 43184"/>
                    <a:gd name="T5" fmla="*/ 192 h 21600"/>
                    <a:gd name="T6" fmla="*/ 0 60000 65536"/>
                    <a:gd name="T7" fmla="*/ 0 60000 65536"/>
                    <a:gd name="T8" fmla="*/ 0 60000 65536"/>
                    <a:gd name="T9" fmla="*/ 0 w 43184"/>
                    <a:gd name="T10" fmla="*/ 0 h 21600"/>
                    <a:gd name="T11" fmla="*/ 43184 w 4318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84" h="21600" fill="none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</a:path>
                    <a:path w="43184" h="21600" stroke="0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  <a:lnTo>
                        <a:pt x="21584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  <p:sp>
              <p:nvSpPr>
                <p:cNvPr id="15674" name="Arc 53"/>
                <p:cNvSpPr>
                  <a:spLocks/>
                </p:cNvSpPr>
                <p:nvPr/>
              </p:nvSpPr>
              <p:spPr bwMode="auto">
                <a:xfrm flipV="1">
                  <a:off x="2786" y="4986"/>
                  <a:ext cx="480" cy="192"/>
                </a:xfrm>
                <a:custGeom>
                  <a:avLst/>
                  <a:gdLst>
                    <a:gd name="T0" fmla="*/ 0 w 43184"/>
                    <a:gd name="T1" fmla="*/ 185 h 21600"/>
                    <a:gd name="T2" fmla="*/ 480 w 43184"/>
                    <a:gd name="T3" fmla="*/ 192 h 21600"/>
                    <a:gd name="T4" fmla="*/ 240 w 43184"/>
                    <a:gd name="T5" fmla="*/ 192 h 21600"/>
                    <a:gd name="T6" fmla="*/ 0 60000 65536"/>
                    <a:gd name="T7" fmla="*/ 0 60000 65536"/>
                    <a:gd name="T8" fmla="*/ 0 60000 65536"/>
                    <a:gd name="T9" fmla="*/ 0 w 43184"/>
                    <a:gd name="T10" fmla="*/ 0 h 21600"/>
                    <a:gd name="T11" fmla="*/ 43184 w 4318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184" h="21600" fill="none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</a:path>
                    <a:path w="43184" h="21600" stroke="0" extrusionOk="0">
                      <a:moveTo>
                        <a:pt x="0" y="20757"/>
                      </a:moveTo>
                      <a:cubicBezTo>
                        <a:pt x="453" y="9164"/>
                        <a:pt x="9982" y="-1"/>
                        <a:pt x="21584" y="-1"/>
                      </a:cubicBezTo>
                      <a:cubicBezTo>
                        <a:pt x="33513" y="-1"/>
                        <a:pt x="43184" y="9670"/>
                        <a:pt x="43184" y="21600"/>
                      </a:cubicBezTo>
                      <a:lnTo>
                        <a:pt x="21584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</p:grpSp>
        </p:grpSp>
      </p:grpSp>
      <p:grpSp>
        <p:nvGrpSpPr>
          <p:cNvPr id="19" name="Group 54"/>
          <p:cNvGrpSpPr>
            <a:grpSpLocks/>
          </p:cNvGrpSpPr>
          <p:nvPr/>
        </p:nvGrpSpPr>
        <p:grpSpPr bwMode="auto">
          <a:xfrm>
            <a:off x="4254103" y="2996803"/>
            <a:ext cx="225028" cy="150019"/>
            <a:chOff x="672" y="4752"/>
            <a:chExt cx="624" cy="384"/>
          </a:xfrm>
        </p:grpSpPr>
        <p:sp>
          <p:nvSpPr>
            <p:cNvPr id="15666" name="Rectangle 55"/>
            <p:cNvSpPr>
              <a:spLocks noChangeArrowheads="1"/>
            </p:cNvSpPr>
            <p:nvPr/>
          </p:nvSpPr>
          <p:spPr bwMode="auto">
            <a:xfrm>
              <a:off x="672" y="4752"/>
              <a:ext cx="624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667" name="Rectangle 56"/>
            <p:cNvSpPr>
              <a:spLocks noChangeArrowheads="1"/>
            </p:cNvSpPr>
            <p:nvPr/>
          </p:nvSpPr>
          <p:spPr bwMode="auto">
            <a:xfrm>
              <a:off x="1104" y="4896"/>
              <a:ext cx="192" cy="24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668" name="Rectangle 57"/>
            <p:cNvSpPr>
              <a:spLocks noChangeArrowheads="1"/>
            </p:cNvSpPr>
            <p:nvPr/>
          </p:nvSpPr>
          <p:spPr bwMode="auto">
            <a:xfrm>
              <a:off x="912" y="4896"/>
              <a:ext cx="192" cy="9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sp>
        <p:nvSpPr>
          <p:cNvPr id="15379" name="AutoShape 58"/>
          <p:cNvSpPr>
            <a:spLocks noChangeArrowheads="1"/>
          </p:cNvSpPr>
          <p:nvPr/>
        </p:nvSpPr>
        <p:spPr bwMode="auto">
          <a:xfrm>
            <a:off x="4704159" y="5097066"/>
            <a:ext cx="375047" cy="375047"/>
          </a:xfrm>
          <a:prstGeom prst="flowChartConnector">
            <a:avLst/>
          </a:prstGeom>
          <a:solidFill>
            <a:srgbClr val="00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41" b="1" dirty="0"/>
              <a:t>x2</a:t>
            </a:r>
          </a:p>
        </p:txBody>
      </p:sp>
      <p:grpSp>
        <p:nvGrpSpPr>
          <p:cNvPr id="20" name="Group 59"/>
          <p:cNvGrpSpPr>
            <a:grpSpLocks/>
          </p:cNvGrpSpPr>
          <p:nvPr/>
        </p:nvGrpSpPr>
        <p:grpSpPr bwMode="auto">
          <a:xfrm>
            <a:off x="496474" y="1421606"/>
            <a:ext cx="343679" cy="525066"/>
            <a:chOff x="978" y="2832"/>
            <a:chExt cx="288" cy="392"/>
          </a:xfrm>
        </p:grpSpPr>
        <p:grpSp>
          <p:nvGrpSpPr>
            <p:cNvPr id="21" name="Group 60"/>
            <p:cNvGrpSpPr>
              <a:grpSpLocks/>
            </p:cNvGrpSpPr>
            <p:nvPr/>
          </p:nvGrpSpPr>
          <p:grpSpPr bwMode="auto">
            <a:xfrm flipH="1">
              <a:off x="1008" y="2832"/>
              <a:ext cx="251" cy="392"/>
              <a:chOff x="1624" y="2375"/>
              <a:chExt cx="643" cy="1057"/>
            </a:xfrm>
          </p:grpSpPr>
          <p:sp>
            <p:nvSpPr>
              <p:cNvPr id="15664" name="Freeform 61"/>
              <p:cNvSpPr>
                <a:spLocks/>
              </p:cNvSpPr>
              <p:nvPr/>
            </p:nvSpPr>
            <p:spPr bwMode="auto">
              <a:xfrm>
                <a:off x="1624" y="2375"/>
                <a:ext cx="643" cy="1057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665" name="Freeform 62"/>
              <p:cNvSpPr>
                <a:spLocks/>
              </p:cNvSpPr>
              <p:nvPr/>
            </p:nvSpPr>
            <p:spPr bwMode="auto">
              <a:xfrm>
                <a:off x="1630" y="3046"/>
                <a:ext cx="637" cy="386"/>
              </a:xfrm>
              <a:custGeom>
                <a:avLst/>
                <a:gdLst>
                  <a:gd name="T0" fmla="*/ 0 w 274"/>
                  <a:gd name="T1" fmla="*/ 0 h 189"/>
                  <a:gd name="T2" fmla="*/ 273 w 274"/>
                  <a:gd name="T3" fmla="*/ 0 h 189"/>
                  <a:gd name="T4" fmla="*/ 273 w 274"/>
                  <a:gd name="T5" fmla="*/ 90 h 189"/>
                  <a:gd name="T6" fmla="*/ 222 w 274"/>
                  <a:gd name="T7" fmla="*/ 188 h 189"/>
                  <a:gd name="T8" fmla="*/ 51 w 274"/>
                  <a:gd name="T9" fmla="*/ 188 h 189"/>
                  <a:gd name="T10" fmla="*/ 0 w 274"/>
                  <a:gd name="T11" fmla="*/ 90 h 189"/>
                  <a:gd name="T12" fmla="*/ 0 w 274"/>
                  <a:gd name="T13" fmla="*/ 0 h 18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74"/>
                  <a:gd name="T22" fmla="*/ 0 h 189"/>
                  <a:gd name="T23" fmla="*/ 274 w 274"/>
                  <a:gd name="T24" fmla="*/ 189 h 18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74" h="189">
                    <a:moveTo>
                      <a:pt x="0" y="0"/>
                    </a:moveTo>
                    <a:lnTo>
                      <a:pt x="273" y="0"/>
                    </a:lnTo>
                    <a:lnTo>
                      <a:pt x="273" y="90"/>
                    </a:lnTo>
                    <a:lnTo>
                      <a:pt x="222" y="188"/>
                    </a:lnTo>
                    <a:lnTo>
                      <a:pt x="51" y="188"/>
                    </a:lnTo>
                    <a:lnTo>
                      <a:pt x="0" y="9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</p:grpSp>
        <p:sp>
          <p:nvSpPr>
            <p:cNvPr id="15663" name="Text Box 63"/>
            <p:cNvSpPr txBox="1">
              <a:spLocks noChangeArrowheads="1"/>
            </p:cNvSpPr>
            <p:nvPr/>
          </p:nvSpPr>
          <p:spPr bwMode="auto">
            <a:xfrm>
              <a:off x="978" y="2946"/>
              <a:ext cx="288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41" b="1" dirty="0">
                  <a:latin typeface="Arial Narrow" pitchFamily="-106" charset="0"/>
                </a:rPr>
                <a:t> T4</a:t>
              </a:r>
            </a:p>
          </p:txBody>
        </p:sp>
      </p:grpSp>
      <p:grpSp>
        <p:nvGrpSpPr>
          <p:cNvPr id="22" name="Group 64"/>
          <p:cNvGrpSpPr>
            <a:grpSpLocks/>
          </p:cNvGrpSpPr>
          <p:nvPr/>
        </p:nvGrpSpPr>
        <p:grpSpPr bwMode="auto">
          <a:xfrm>
            <a:off x="1103709" y="2771775"/>
            <a:ext cx="825103" cy="687586"/>
            <a:chOff x="2496" y="1536"/>
            <a:chExt cx="528" cy="440"/>
          </a:xfrm>
        </p:grpSpPr>
        <p:grpSp>
          <p:nvGrpSpPr>
            <p:cNvPr id="23" name="Group 65"/>
            <p:cNvGrpSpPr>
              <a:grpSpLocks/>
            </p:cNvGrpSpPr>
            <p:nvPr/>
          </p:nvGrpSpPr>
          <p:grpSpPr bwMode="auto">
            <a:xfrm>
              <a:off x="2496" y="1632"/>
              <a:ext cx="528" cy="344"/>
              <a:chOff x="2208" y="4032"/>
              <a:chExt cx="636" cy="392"/>
            </a:xfrm>
          </p:grpSpPr>
          <p:grpSp>
            <p:nvGrpSpPr>
              <p:cNvPr id="24" name="Group 66"/>
              <p:cNvGrpSpPr>
                <a:grpSpLocks/>
              </p:cNvGrpSpPr>
              <p:nvPr/>
            </p:nvGrpSpPr>
            <p:grpSpPr bwMode="auto">
              <a:xfrm rot="2538780" flipH="1">
                <a:off x="2592" y="4032"/>
                <a:ext cx="252" cy="392"/>
                <a:chOff x="865" y="1066"/>
                <a:chExt cx="643" cy="1057"/>
              </a:xfrm>
            </p:grpSpPr>
            <p:sp>
              <p:nvSpPr>
                <p:cNvPr id="15660" name="Freeform 67"/>
                <p:cNvSpPr>
                  <a:spLocks/>
                </p:cNvSpPr>
                <p:nvPr/>
              </p:nvSpPr>
              <p:spPr bwMode="auto">
                <a:xfrm>
                  <a:off x="865" y="1066"/>
                  <a:ext cx="643" cy="1057"/>
                </a:xfrm>
                <a:custGeom>
                  <a:avLst/>
                  <a:gdLst>
                    <a:gd name="T0" fmla="*/ 89 w 277"/>
                    <a:gd name="T1" fmla="*/ 0 h 517"/>
                    <a:gd name="T2" fmla="*/ 191 w 277"/>
                    <a:gd name="T3" fmla="*/ 0 h 517"/>
                    <a:gd name="T4" fmla="*/ 191 w 277"/>
                    <a:gd name="T5" fmla="*/ 105 h 517"/>
                    <a:gd name="T6" fmla="*/ 225 w 277"/>
                    <a:gd name="T7" fmla="*/ 105 h 517"/>
                    <a:gd name="T8" fmla="*/ 276 w 277"/>
                    <a:gd name="T9" fmla="*/ 139 h 517"/>
                    <a:gd name="T10" fmla="*/ 276 w 277"/>
                    <a:gd name="T11" fmla="*/ 415 h 517"/>
                    <a:gd name="T12" fmla="*/ 225 w 277"/>
                    <a:gd name="T13" fmla="*/ 516 h 517"/>
                    <a:gd name="T14" fmla="*/ 51 w 277"/>
                    <a:gd name="T15" fmla="*/ 516 h 517"/>
                    <a:gd name="T16" fmla="*/ 0 w 277"/>
                    <a:gd name="T17" fmla="*/ 415 h 517"/>
                    <a:gd name="T18" fmla="*/ 0 w 277"/>
                    <a:gd name="T19" fmla="*/ 139 h 517"/>
                    <a:gd name="T20" fmla="*/ 51 w 277"/>
                    <a:gd name="T21" fmla="*/ 105 h 517"/>
                    <a:gd name="T22" fmla="*/ 89 w 277"/>
                    <a:gd name="T23" fmla="*/ 105 h 517"/>
                    <a:gd name="T24" fmla="*/ 89 w 277"/>
                    <a:gd name="T25" fmla="*/ 0 h 51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277"/>
                    <a:gd name="T40" fmla="*/ 0 h 517"/>
                    <a:gd name="T41" fmla="*/ 277 w 277"/>
                    <a:gd name="T42" fmla="*/ 517 h 517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277" h="517">
                      <a:moveTo>
                        <a:pt x="89" y="0"/>
                      </a:moveTo>
                      <a:lnTo>
                        <a:pt x="191" y="0"/>
                      </a:lnTo>
                      <a:lnTo>
                        <a:pt x="191" y="105"/>
                      </a:lnTo>
                      <a:lnTo>
                        <a:pt x="225" y="105"/>
                      </a:lnTo>
                      <a:lnTo>
                        <a:pt x="276" y="139"/>
                      </a:lnTo>
                      <a:lnTo>
                        <a:pt x="276" y="415"/>
                      </a:lnTo>
                      <a:lnTo>
                        <a:pt x="225" y="516"/>
                      </a:lnTo>
                      <a:lnTo>
                        <a:pt x="51" y="516"/>
                      </a:lnTo>
                      <a:lnTo>
                        <a:pt x="0" y="415"/>
                      </a:lnTo>
                      <a:lnTo>
                        <a:pt x="0" y="139"/>
                      </a:lnTo>
                      <a:lnTo>
                        <a:pt x="51" y="105"/>
                      </a:lnTo>
                      <a:lnTo>
                        <a:pt x="89" y="105"/>
                      </a:lnTo>
                      <a:lnTo>
                        <a:pt x="89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 sz="1041" dirty="0"/>
                </a:p>
              </p:txBody>
            </p:sp>
            <p:sp>
              <p:nvSpPr>
                <p:cNvPr id="15661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865" y="1443"/>
                  <a:ext cx="643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18002" tIns="18002" rIns="18002" bIns="18002"/>
                <a:lstStyle/>
                <a:p>
                  <a:r>
                    <a:rPr lang="en-US" sz="1041" b="1" dirty="0">
                      <a:latin typeface="Arial Narrow" pitchFamily="-106" charset="0"/>
                    </a:rPr>
                    <a:t>T1</a:t>
                  </a:r>
                </a:p>
              </p:txBody>
            </p:sp>
          </p:grpSp>
          <p:sp>
            <p:nvSpPr>
              <p:cNvPr id="15658" name="Line 69"/>
              <p:cNvSpPr>
                <a:spLocks noChangeShapeType="1"/>
              </p:cNvSpPr>
              <p:nvPr/>
            </p:nvSpPr>
            <p:spPr bwMode="auto">
              <a:xfrm flipH="1" flipV="1">
                <a:off x="2208" y="4128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659" name="Arc 70"/>
              <p:cNvSpPr>
                <a:spLocks/>
              </p:cNvSpPr>
              <p:nvPr/>
            </p:nvSpPr>
            <p:spPr bwMode="auto">
              <a:xfrm rot="2140584" flipH="1">
                <a:off x="2352" y="4032"/>
                <a:ext cx="192" cy="192"/>
              </a:xfrm>
              <a:custGeom>
                <a:avLst/>
                <a:gdLst>
                  <a:gd name="T0" fmla="*/ 0 w 21600"/>
                  <a:gd name="T1" fmla="*/ 0 h 21600"/>
                  <a:gd name="T2" fmla="*/ 192 w 21600"/>
                  <a:gd name="T3" fmla="*/ 192 h 21600"/>
                  <a:gd name="T4" fmla="*/ 0 w 21600"/>
                  <a:gd name="T5" fmla="*/ 192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0" y="-1"/>
                    </a:moveTo>
                    <a:cubicBezTo>
                      <a:pt x="11929" y="-1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0" y="-1"/>
                    </a:moveTo>
                    <a:cubicBezTo>
                      <a:pt x="11929" y="-1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stealth" w="med" len="med"/>
                <a:tailEnd type="stealth" w="med" len="med"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</p:grpSp>
        <p:sp>
          <p:nvSpPr>
            <p:cNvPr id="15656" name="Text Box 71"/>
            <p:cNvSpPr txBox="1">
              <a:spLocks noChangeArrowheads="1"/>
            </p:cNvSpPr>
            <p:nvPr/>
          </p:nvSpPr>
          <p:spPr bwMode="auto">
            <a:xfrm>
              <a:off x="2544" y="1536"/>
              <a:ext cx="352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788" dirty="0"/>
                <a:t>Swinger</a:t>
              </a:r>
            </a:p>
          </p:txBody>
        </p:sp>
      </p:grpSp>
      <p:grpSp>
        <p:nvGrpSpPr>
          <p:cNvPr id="25" name="Group 72"/>
          <p:cNvGrpSpPr>
            <a:grpSpLocks/>
          </p:cNvGrpSpPr>
          <p:nvPr/>
        </p:nvGrpSpPr>
        <p:grpSpPr bwMode="auto">
          <a:xfrm>
            <a:off x="5004197" y="2171700"/>
            <a:ext cx="825103" cy="600075"/>
            <a:chOff x="3504" y="1344"/>
            <a:chExt cx="528" cy="384"/>
          </a:xfrm>
        </p:grpSpPr>
        <p:grpSp>
          <p:nvGrpSpPr>
            <p:cNvPr id="26" name="Group 73"/>
            <p:cNvGrpSpPr>
              <a:grpSpLocks/>
            </p:cNvGrpSpPr>
            <p:nvPr/>
          </p:nvGrpSpPr>
          <p:grpSpPr bwMode="auto">
            <a:xfrm rot="2363554" flipH="1">
              <a:off x="3823" y="1386"/>
              <a:ext cx="209" cy="342"/>
              <a:chOff x="1952" y="3797"/>
              <a:chExt cx="643" cy="1057"/>
            </a:xfrm>
          </p:grpSpPr>
          <p:sp>
            <p:nvSpPr>
              <p:cNvPr id="15651" name="Freeform 74"/>
              <p:cNvSpPr>
                <a:spLocks/>
              </p:cNvSpPr>
              <p:nvPr/>
            </p:nvSpPr>
            <p:spPr bwMode="auto">
              <a:xfrm>
                <a:off x="1952" y="3797"/>
                <a:ext cx="643" cy="1057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grpSp>
            <p:nvGrpSpPr>
              <p:cNvPr id="27" name="Group 75"/>
              <p:cNvGrpSpPr>
                <a:grpSpLocks/>
              </p:cNvGrpSpPr>
              <p:nvPr/>
            </p:nvGrpSpPr>
            <p:grpSpPr bwMode="auto">
              <a:xfrm>
                <a:off x="2061" y="4083"/>
                <a:ext cx="423" cy="626"/>
                <a:chOff x="649" y="3655"/>
                <a:chExt cx="182" cy="306"/>
              </a:xfrm>
            </p:grpSpPr>
            <p:sp>
              <p:nvSpPr>
                <p:cNvPr id="15653" name="Line 76"/>
                <p:cNvSpPr>
                  <a:spLocks noChangeShapeType="1"/>
                </p:cNvSpPr>
                <p:nvPr/>
              </p:nvSpPr>
              <p:spPr bwMode="auto">
                <a:xfrm flipH="1">
                  <a:off x="649" y="3655"/>
                  <a:ext cx="182" cy="306"/>
                </a:xfrm>
                <a:prstGeom prst="line">
                  <a:avLst/>
                </a:prstGeom>
                <a:noFill/>
                <a:ln w="508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endParaRPr lang="en-US" sz="1041" dirty="0"/>
                </a:p>
              </p:txBody>
            </p:sp>
            <p:sp>
              <p:nvSpPr>
                <p:cNvPr id="15654" name="Line 77"/>
                <p:cNvSpPr>
                  <a:spLocks noChangeShapeType="1"/>
                </p:cNvSpPr>
                <p:nvPr/>
              </p:nvSpPr>
              <p:spPr bwMode="auto">
                <a:xfrm>
                  <a:off x="649" y="3655"/>
                  <a:ext cx="182" cy="306"/>
                </a:xfrm>
                <a:prstGeom prst="line">
                  <a:avLst/>
                </a:prstGeom>
                <a:noFill/>
                <a:ln w="508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endParaRPr lang="en-US" sz="1041" dirty="0"/>
                </a:p>
              </p:txBody>
            </p:sp>
          </p:grpSp>
        </p:grpSp>
        <p:sp>
          <p:nvSpPr>
            <p:cNvPr id="15648" name="Line 78"/>
            <p:cNvSpPr>
              <a:spLocks noChangeShapeType="1"/>
            </p:cNvSpPr>
            <p:nvPr/>
          </p:nvSpPr>
          <p:spPr bwMode="auto">
            <a:xfrm flipH="1" flipV="1">
              <a:off x="3504" y="1512"/>
              <a:ext cx="159" cy="1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649" name="Arc 79"/>
            <p:cNvSpPr>
              <a:spLocks/>
            </p:cNvSpPr>
            <p:nvPr/>
          </p:nvSpPr>
          <p:spPr bwMode="auto">
            <a:xfrm rot="2140584" flipH="1">
              <a:off x="3624" y="1428"/>
              <a:ext cx="159" cy="168"/>
            </a:xfrm>
            <a:custGeom>
              <a:avLst/>
              <a:gdLst>
                <a:gd name="T0" fmla="*/ 0 w 21600"/>
                <a:gd name="T1" fmla="*/ 0 h 21600"/>
                <a:gd name="T2" fmla="*/ 159 w 21600"/>
                <a:gd name="T3" fmla="*/ 168 h 21600"/>
                <a:gd name="T4" fmla="*/ 0 w 21600"/>
                <a:gd name="T5" fmla="*/ 168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650" name="Text Box 80"/>
            <p:cNvSpPr txBox="1">
              <a:spLocks noChangeArrowheads="1"/>
            </p:cNvSpPr>
            <p:nvPr/>
          </p:nvSpPr>
          <p:spPr bwMode="auto">
            <a:xfrm>
              <a:off x="3584" y="1344"/>
              <a:ext cx="352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788" dirty="0"/>
                <a:t>Swinger</a:t>
              </a:r>
            </a:p>
          </p:txBody>
        </p:sp>
      </p:grpSp>
      <p:sp>
        <p:nvSpPr>
          <p:cNvPr id="15383" name="AutoShape 81"/>
          <p:cNvSpPr>
            <a:spLocks noChangeArrowheads="1"/>
          </p:cNvSpPr>
          <p:nvPr/>
        </p:nvSpPr>
        <p:spPr bwMode="auto">
          <a:xfrm>
            <a:off x="4704159" y="4647009"/>
            <a:ext cx="375047" cy="375047"/>
          </a:xfrm>
          <a:prstGeom prst="flowChartConnector">
            <a:avLst/>
          </a:prstGeom>
          <a:solidFill>
            <a:srgbClr val="00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41" b="1" dirty="0"/>
              <a:t>x1</a:t>
            </a:r>
          </a:p>
        </p:txBody>
      </p:sp>
      <p:graphicFrame>
        <p:nvGraphicFramePr>
          <p:cNvPr id="15362" name="Object 2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0170714"/>
              </p:ext>
            </p:extLst>
          </p:nvPr>
        </p:nvGraphicFramePr>
        <p:xfrm>
          <a:off x="3541514" y="6687888"/>
          <a:ext cx="1205508" cy="750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2" imgW="1286055" imgH="800212" progId="">
                  <p:embed/>
                </p:oleObj>
              </mc:Choice>
              <mc:Fallback>
                <p:oleObj name="Photo Editor Photo" r:id="rId2" imgW="1286055" imgH="800212" progId="">
                  <p:embed/>
                  <p:pic>
                    <p:nvPicPr>
                      <p:cNvPr id="15362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1514" y="6687888"/>
                        <a:ext cx="1205508" cy="7500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503634" y="3896916"/>
            <a:ext cx="1725216" cy="825103"/>
            <a:chOff x="1248" y="3216"/>
            <a:chExt cx="1104" cy="528"/>
          </a:xfrm>
        </p:grpSpPr>
        <p:sp>
          <p:nvSpPr>
            <p:cNvPr id="15639" name="Rectangle 84"/>
            <p:cNvSpPr>
              <a:spLocks noChangeArrowheads="1"/>
            </p:cNvSpPr>
            <p:nvPr/>
          </p:nvSpPr>
          <p:spPr bwMode="auto">
            <a:xfrm>
              <a:off x="1296" y="3216"/>
              <a:ext cx="1056" cy="528"/>
            </a:xfrm>
            <a:prstGeom prst="rect">
              <a:avLst/>
            </a:prstGeom>
            <a:solidFill>
              <a:srgbClr val="8A0E2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640" name="AutoShape 85"/>
            <p:cNvSpPr>
              <a:spLocks noChangeArrowheads="1"/>
            </p:cNvSpPr>
            <p:nvPr/>
          </p:nvSpPr>
          <p:spPr bwMode="auto">
            <a:xfrm>
              <a:off x="1296" y="3264"/>
              <a:ext cx="48" cy="48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641" name="AutoShape 86"/>
            <p:cNvSpPr>
              <a:spLocks noChangeArrowheads="1"/>
            </p:cNvSpPr>
            <p:nvPr/>
          </p:nvSpPr>
          <p:spPr bwMode="auto">
            <a:xfrm>
              <a:off x="1296" y="3648"/>
              <a:ext cx="48" cy="48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642" name="Rectangle 87"/>
            <p:cNvSpPr>
              <a:spLocks noChangeArrowheads="1"/>
            </p:cNvSpPr>
            <p:nvPr/>
          </p:nvSpPr>
          <p:spPr bwMode="auto">
            <a:xfrm>
              <a:off x="1248" y="3216"/>
              <a:ext cx="48" cy="52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643" name="Oval 88"/>
            <p:cNvSpPr>
              <a:spLocks noChangeArrowheads="1"/>
            </p:cNvSpPr>
            <p:nvPr/>
          </p:nvSpPr>
          <p:spPr bwMode="auto">
            <a:xfrm>
              <a:off x="1536" y="3216"/>
              <a:ext cx="96" cy="52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644" name="Rectangle 89"/>
            <p:cNvSpPr>
              <a:spLocks noChangeArrowheads="1"/>
            </p:cNvSpPr>
            <p:nvPr/>
          </p:nvSpPr>
          <p:spPr bwMode="auto">
            <a:xfrm>
              <a:off x="1584" y="3216"/>
              <a:ext cx="480" cy="528"/>
            </a:xfrm>
            <a:prstGeom prst="rect">
              <a:avLst/>
            </a:prstGeom>
            <a:solidFill>
              <a:srgbClr val="8A0E2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041" dirty="0"/>
                <a:t>The Car</a:t>
              </a:r>
            </a:p>
          </p:txBody>
        </p:sp>
        <p:sp>
          <p:nvSpPr>
            <p:cNvPr id="15645" name="AutoShape 90"/>
            <p:cNvSpPr>
              <a:spLocks noChangeArrowheads="1"/>
            </p:cNvSpPr>
            <p:nvPr/>
          </p:nvSpPr>
          <p:spPr bwMode="auto">
            <a:xfrm>
              <a:off x="2304" y="3264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646" name="AutoShape 91"/>
            <p:cNvSpPr>
              <a:spLocks noChangeArrowheads="1"/>
            </p:cNvSpPr>
            <p:nvPr/>
          </p:nvSpPr>
          <p:spPr bwMode="auto">
            <a:xfrm>
              <a:off x="2304" y="3648"/>
              <a:ext cx="48" cy="48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grpSp>
        <p:nvGrpSpPr>
          <p:cNvPr id="29" name="Group 92"/>
          <p:cNvGrpSpPr>
            <a:grpSpLocks/>
          </p:cNvGrpSpPr>
          <p:nvPr/>
        </p:nvGrpSpPr>
        <p:grpSpPr bwMode="auto">
          <a:xfrm>
            <a:off x="353616" y="6447235"/>
            <a:ext cx="2475309" cy="450056"/>
            <a:chOff x="192" y="4080"/>
            <a:chExt cx="1584" cy="288"/>
          </a:xfrm>
        </p:grpSpPr>
        <p:sp>
          <p:nvSpPr>
            <p:cNvPr id="15636" name="Rectangle 93"/>
            <p:cNvSpPr>
              <a:spLocks noChangeArrowheads="1"/>
            </p:cNvSpPr>
            <p:nvPr/>
          </p:nvSpPr>
          <p:spPr bwMode="auto">
            <a:xfrm rot="10800000">
              <a:off x="1151" y="4080"/>
              <a:ext cx="625" cy="48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 sz="788" dirty="0"/>
            </a:p>
          </p:txBody>
        </p:sp>
        <p:sp>
          <p:nvSpPr>
            <p:cNvPr id="15637" name="Rectangle 94"/>
            <p:cNvSpPr>
              <a:spLocks noChangeArrowheads="1"/>
            </p:cNvSpPr>
            <p:nvPr/>
          </p:nvSpPr>
          <p:spPr bwMode="auto">
            <a:xfrm rot="10800000">
              <a:off x="192" y="4080"/>
              <a:ext cx="575" cy="48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endParaRPr lang="en-US" sz="788" dirty="0"/>
            </a:p>
          </p:txBody>
        </p:sp>
        <p:sp>
          <p:nvSpPr>
            <p:cNvPr id="15638" name="Line 95"/>
            <p:cNvSpPr>
              <a:spLocks noChangeShapeType="1"/>
            </p:cNvSpPr>
            <p:nvPr/>
          </p:nvSpPr>
          <p:spPr bwMode="auto">
            <a:xfrm rot="10800000" flipH="1" flipV="1">
              <a:off x="768" y="4128"/>
              <a:ext cx="288" cy="240"/>
            </a:xfrm>
            <a:prstGeom prst="line">
              <a:avLst/>
            </a:prstGeom>
            <a:noFill/>
            <a:ln w="28575">
              <a:solidFill>
                <a:srgbClr val="333333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</p:grpSp>
      <p:sp>
        <p:nvSpPr>
          <p:cNvPr id="15386" name="Rectangle 96"/>
          <p:cNvSpPr>
            <a:spLocks noChangeArrowheads="1"/>
          </p:cNvSpPr>
          <p:nvPr/>
        </p:nvSpPr>
        <p:spPr bwMode="auto">
          <a:xfrm>
            <a:off x="1153716" y="5322094"/>
            <a:ext cx="650081" cy="7500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041" dirty="0"/>
          </a:p>
        </p:txBody>
      </p:sp>
      <p:sp>
        <p:nvSpPr>
          <p:cNvPr id="15387" name="Rectangle 97"/>
          <p:cNvSpPr>
            <a:spLocks noChangeArrowheads="1"/>
          </p:cNvSpPr>
          <p:nvPr/>
        </p:nvSpPr>
        <p:spPr bwMode="auto">
          <a:xfrm>
            <a:off x="1803797" y="5322094"/>
            <a:ext cx="650081" cy="75009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041" dirty="0"/>
          </a:p>
        </p:txBody>
      </p:sp>
      <p:sp>
        <p:nvSpPr>
          <p:cNvPr id="15388" name="Rectangle 98"/>
          <p:cNvSpPr>
            <a:spLocks noChangeArrowheads="1"/>
          </p:cNvSpPr>
          <p:nvPr/>
        </p:nvSpPr>
        <p:spPr bwMode="auto">
          <a:xfrm>
            <a:off x="503635" y="5322094"/>
            <a:ext cx="650081" cy="75009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041" dirty="0"/>
          </a:p>
        </p:txBody>
      </p:sp>
      <p:grpSp>
        <p:nvGrpSpPr>
          <p:cNvPr id="30" name="Group 99"/>
          <p:cNvGrpSpPr>
            <a:grpSpLocks/>
          </p:cNvGrpSpPr>
          <p:nvPr/>
        </p:nvGrpSpPr>
        <p:grpSpPr bwMode="auto">
          <a:xfrm rot="21584613" flipH="1">
            <a:off x="3654029" y="4797028"/>
            <a:ext cx="832917" cy="1028254"/>
            <a:chOff x="3030" y="2565"/>
            <a:chExt cx="533" cy="658"/>
          </a:xfrm>
        </p:grpSpPr>
        <p:grpSp>
          <p:nvGrpSpPr>
            <p:cNvPr id="31" name="Group 100"/>
            <p:cNvGrpSpPr>
              <a:grpSpLocks/>
            </p:cNvGrpSpPr>
            <p:nvPr/>
          </p:nvGrpSpPr>
          <p:grpSpPr bwMode="auto">
            <a:xfrm>
              <a:off x="3414" y="2569"/>
              <a:ext cx="140" cy="246"/>
              <a:chOff x="3040" y="2565"/>
              <a:chExt cx="140" cy="246"/>
            </a:xfrm>
          </p:grpSpPr>
          <p:sp>
            <p:nvSpPr>
              <p:cNvPr id="15633" name="Rectangle 101"/>
              <p:cNvSpPr>
                <a:spLocks noChangeArrowheads="1"/>
              </p:cNvSpPr>
              <p:nvPr/>
            </p:nvSpPr>
            <p:spPr bwMode="auto">
              <a:xfrm>
                <a:off x="3133" y="2566"/>
                <a:ext cx="47" cy="47"/>
              </a:xfrm>
              <a:prstGeom prst="rect">
                <a:avLst/>
              </a:prstGeom>
              <a:solidFill>
                <a:srgbClr val="996633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  <p:sp>
            <p:nvSpPr>
              <p:cNvPr id="15634" name="AutoShape 102"/>
              <p:cNvSpPr>
                <a:spLocks noChangeArrowheads="1"/>
              </p:cNvSpPr>
              <p:nvPr/>
            </p:nvSpPr>
            <p:spPr bwMode="auto">
              <a:xfrm rot="16200000" flipV="1">
                <a:off x="2964" y="2641"/>
                <a:ext cx="246" cy="93"/>
              </a:xfrm>
              <a:prstGeom prst="parallelogram">
                <a:avLst>
                  <a:gd name="adj" fmla="val 211392"/>
                </a:avLst>
              </a:prstGeom>
              <a:solidFill>
                <a:srgbClr val="996633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  <p:sp>
            <p:nvSpPr>
              <p:cNvPr id="15635" name="AutoShape 103"/>
              <p:cNvSpPr>
                <a:spLocks noChangeArrowheads="1"/>
              </p:cNvSpPr>
              <p:nvPr/>
            </p:nvSpPr>
            <p:spPr bwMode="auto">
              <a:xfrm>
                <a:off x="3041" y="2614"/>
                <a:ext cx="137" cy="197"/>
              </a:xfrm>
              <a:prstGeom prst="parallelogram">
                <a:avLst>
                  <a:gd name="adj" fmla="val 66449"/>
                </a:avLst>
              </a:prstGeom>
              <a:solidFill>
                <a:srgbClr val="996633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</p:grpSp>
        <p:grpSp>
          <p:nvGrpSpPr>
            <p:cNvPr id="15478" name="Group 104"/>
            <p:cNvGrpSpPr>
              <a:grpSpLocks/>
            </p:cNvGrpSpPr>
            <p:nvPr/>
          </p:nvGrpSpPr>
          <p:grpSpPr bwMode="auto">
            <a:xfrm>
              <a:off x="3423" y="2977"/>
              <a:ext cx="140" cy="246"/>
              <a:chOff x="3040" y="2565"/>
              <a:chExt cx="140" cy="246"/>
            </a:xfrm>
          </p:grpSpPr>
          <p:sp>
            <p:nvSpPr>
              <p:cNvPr id="15630" name="Rectangle 105"/>
              <p:cNvSpPr>
                <a:spLocks noChangeArrowheads="1"/>
              </p:cNvSpPr>
              <p:nvPr/>
            </p:nvSpPr>
            <p:spPr bwMode="auto">
              <a:xfrm>
                <a:off x="3133" y="2566"/>
                <a:ext cx="47" cy="47"/>
              </a:xfrm>
              <a:prstGeom prst="rect">
                <a:avLst/>
              </a:prstGeom>
              <a:solidFill>
                <a:srgbClr val="996633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  <p:sp>
            <p:nvSpPr>
              <p:cNvPr id="15631" name="AutoShape 106"/>
              <p:cNvSpPr>
                <a:spLocks noChangeArrowheads="1"/>
              </p:cNvSpPr>
              <p:nvPr/>
            </p:nvSpPr>
            <p:spPr bwMode="auto">
              <a:xfrm rot="16200000" flipV="1">
                <a:off x="2964" y="2641"/>
                <a:ext cx="246" cy="93"/>
              </a:xfrm>
              <a:prstGeom prst="parallelogram">
                <a:avLst>
                  <a:gd name="adj" fmla="val 211392"/>
                </a:avLst>
              </a:prstGeom>
              <a:solidFill>
                <a:srgbClr val="996633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  <p:sp>
            <p:nvSpPr>
              <p:cNvPr id="15632" name="AutoShape 107"/>
              <p:cNvSpPr>
                <a:spLocks noChangeArrowheads="1"/>
              </p:cNvSpPr>
              <p:nvPr/>
            </p:nvSpPr>
            <p:spPr bwMode="auto">
              <a:xfrm>
                <a:off x="3041" y="2614"/>
                <a:ext cx="137" cy="197"/>
              </a:xfrm>
              <a:prstGeom prst="parallelogram">
                <a:avLst>
                  <a:gd name="adj" fmla="val 66449"/>
                </a:avLst>
              </a:prstGeom>
              <a:solidFill>
                <a:srgbClr val="996633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</p:grpSp>
        <p:grpSp>
          <p:nvGrpSpPr>
            <p:cNvPr id="15480" name="Group 108"/>
            <p:cNvGrpSpPr>
              <a:grpSpLocks/>
            </p:cNvGrpSpPr>
            <p:nvPr/>
          </p:nvGrpSpPr>
          <p:grpSpPr bwMode="auto">
            <a:xfrm>
              <a:off x="3120" y="2688"/>
              <a:ext cx="336" cy="480"/>
              <a:chOff x="3120" y="2688"/>
              <a:chExt cx="336" cy="480"/>
            </a:xfrm>
          </p:grpSpPr>
          <p:grpSp>
            <p:nvGrpSpPr>
              <p:cNvPr id="15483" name="Group 109"/>
              <p:cNvGrpSpPr>
                <a:grpSpLocks/>
              </p:cNvGrpSpPr>
              <p:nvPr/>
            </p:nvGrpSpPr>
            <p:grpSpPr bwMode="auto">
              <a:xfrm flipV="1">
                <a:off x="3120" y="2688"/>
                <a:ext cx="336" cy="480"/>
                <a:chOff x="1728" y="3264"/>
                <a:chExt cx="336" cy="480"/>
              </a:xfrm>
            </p:grpSpPr>
            <p:sp>
              <p:nvSpPr>
                <p:cNvPr id="15627" name="AutoShape 110"/>
                <p:cNvSpPr>
                  <a:spLocks noChangeArrowheads="1"/>
                </p:cNvSpPr>
                <p:nvPr/>
              </p:nvSpPr>
              <p:spPr bwMode="auto">
                <a:xfrm>
                  <a:off x="1728" y="3504"/>
                  <a:ext cx="336" cy="240"/>
                </a:xfrm>
                <a:prstGeom prst="flowChartMagneticDisk">
                  <a:avLst/>
                </a:prstGeom>
                <a:solidFill>
                  <a:srgbClr val="6699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  <p:sp>
              <p:nvSpPr>
                <p:cNvPr id="15628" name="AutoShape 111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336" cy="240"/>
                </a:xfrm>
                <a:prstGeom prst="flowChartMagneticDisk">
                  <a:avLst/>
                </a:prstGeom>
                <a:solidFill>
                  <a:srgbClr val="6699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  <p:sp>
              <p:nvSpPr>
                <p:cNvPr id="15629" name="AutoShape 112"/>
                <p:cNvSpPr>
                  <a:spLocks noChangeArrowheads="1"/>
                </p:cNvSpPr>
                <p:nvPr/>
              </p:nvSpPr>
              <p:spPr bwMode="auto">
                <a:xfrm>
                  <a:off x="1728" y="3264"/>
                  <a:ext cx="336" cy="192"/>
                </a:xfrm>
                <a:prstGeom prst="flowChartMagneticDisk">
                  <a:avLst/>
                </a:prstGeom>
                <a:solidFill>
                  <a:srgbClr val="6699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</p:grpSp>
          <p:sp>
            <p:nvSpPr>
              <p:cNvPr id="15626" name="Oval 113"/>
              <p:cNvSpPr>
                <a:spLocks noChangeArrowheads="1"/>
              </p:cNvSpPr>
              <p:nvPr/>
            </p:nvSpPr>
            <p:spPr bwMode="auto">
              <a:xfrm>
                <a:off x="3137" y="3105"/>
                <a:ext cx="299" cy="47"/>
              </a:xfrm>
              <a:prstGeom prst="ellipse">
                <a:avLst/>
              </a:prstGeom>
              <a:solidFill>
                <a:srgbClr val="000099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</p:grpSp>
        <p:grpSp>
          <p:nvGrpSpPr>
            <p:cNvPr id="15490" name="Group 114"/>
            <p:cNvGrpSpPr>
              <a:grpSpLocks/>
            </p:cNvGrpSpPr>
            <p:nvPr/>
          </p:nvGrpSpPr>
          <p:grpSpPr bwMode="auto">
            <a:xfrm>
              <a:off x="3168" y="2592"/>
              <a:ext cx="336" cy="480"/>
              <a:chOff x="3120" y="2688"/>
              <a:chExt cx="336" cy="480"/>
            </a:xfrm>
          </p:grpSpPr>
          <p:grpSp>
            <p:nvGrpSpPr>
              <p:cNvPr id="15495" name="Group 115"/>
              <p:cNvGrpSpPr>
                <a:grpSpLocks/>
              </p:cNvGrpSpPr>
              <p:nvPr/>
            </p:nvGrpSpPr>
            <p:grpSpPr bwMode="auto">
              <a:xfrm flipV="1">
                <a:off x="3120" y="2688"/>
                <a:ext cx="336" cy="480"/>
                <a:chOff x="1728" y="3264"/>
                <a:chExt cx="336" cy="480"/>
              </a:xfrm>
            </p:grpSpPr>
            <p:sp>
              <p:nvSpPr>
                <p:cNvPr id="15622" name="AutoShape 116"/>
                <p:cNvSpPr>
                  <a:spLocks noChangeArrowheads="1"/>
                </p:cNvSpPr>
                <p:nvPr/>
              </p:nvSpPr>
              <p:spPr bwMode="auto">
                <a:xfrm>
                  <a:off x="1728" y="3504"/>
                  <a:ext cx="336" cy="240"/>
                </a:xfrm>
                <a:prstGeom prst="flowChartMagneticDisk">
                  <a:avLst/>
                </a:prstGeom>
                <a:solidFill>
                  <a:srgbClr val="6699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  <p:sp>
              <p:nvSpPr>
                <p:cNvPr id="15623" name="AutoShape 117"/>
                <p:cNvSpPr>
                  <a:spLocks noChangeArrowheads="1"/>
                </p:cNvSpPr>
                <p:nvPr/>
              </p:nvSpPr>
              <p:spPr bwMode="auto">
                <a:xfrm>
                  <a:off x="1728" y="3360"/>
                  <a:ext cx="336" cy="240"/>
                </a:xfrm>
                <a:prstGeom prst="flowChartMagneticDisk">
                  <a:avLst/>
                </a:prstGeom>
                <a:solidFill>
                  <a:srgbClr val="6699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  <p:sp>
              <p:nvSpPr>
                <p:cNvPr id="15624" name="AutoShape 118"/>
                <p:cNvSpPr>
                  <a:spLocks noChangeArrowheads="1"/>
                </p:cNvSpPr>
                <p:nvPr/>
              </p:nvSpPr>
              <p:spPr bwMode="auto">
                <a:xfrm>
                  <a:off x="1728" y="3264"/>
                  <a:ext cx="336" cy="192"/>
                </a:xfrm>
                <a:prstGeom prst="flowChartMagneticDisk">
                  <a:avLst/>
                </a:prstGeom>
                <a:solidFill>
                  <a:srgbClr val="6699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041" dirty="0"/>
                </a:p>
              </p:txBody>
            </p:sp>
          </p:grpSp>
          <p:sp>
            <p:nvSpPr>
              <p:cNvPr id="15621" name="Oval 119"/>
              <p:cNvSpPr>
                <a:spLocks noChangeArrowheads="1"/>
              </p:cNvSpPr>
              <p:nvPr/>
            </p:nvSpPr>
            <p:spPr bwMode="auto">
              <a:xfrm>
                <a:off x="3137" y="3105"/>
                <a:ext cx="299" cy="47"/>
              </a:xfrm>
              <a:prstGeom prst="ellipse">
                <a:avLst/>
              </a:prstGeom>
              <a:solidFill>
                <a:srgbClr val="000099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</p:grpSp>
        <p:grpSp>
          <p:nvGrpSpPr>
            <p:cNvPr id="15498" name="Group 120"/>
            <p:cNvGrpSpPr>
              <a:grpSpLocks/>
            </p:cNvGrpSpPr>
            <p:nvPr/>
          </p:nvGrpSpPr>
          <p:grpSpPr bwMode="auto">
            <a:xfrm>
              <a:off x="3040" y="2565"/>
              <a:ext cx="140" cy="246"/>
              <a:chOff x="3040" y="2565"/>
              <a:chExt cx="140" cy="246"/>
            </a:xfrm>
          </p:grpSpPr>
          <p:sp>
            <p:nvSpPr>
              <p:cNvPr id="15617" name="Rectangle 121"/>
              <p:cNvSpPr>
                <a:spLocks noChangeArrowheads="1"/>
              </p:cNvSpPr>
              <p:nvPr/>
            </p:nvSpPr>
            <p:spPr bwMode="auto">
              <a:xfrm>
                <a:off x="3133" y="2566"/>
                <a:ext cx="47" cy="47"/>
              </a:xfrm>
              <a:prstGeom prst="rect">
                <a:avLst/>
              </a:prstGeom>
              <a:solidFill>
                <a:srgbClr val="996633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  <p:sp>
            <p:nvSpPr>
              <p:cNvPr id="15618" name="AutoShape 122"/>
              <p:cNvSpPr>
                <a:spLocks noChangeArrowheads="1"/>
              </p:cNvSpPr>
              <p:nvPr/>
            </p:nvSpPr>
            <p:spPr bwMode="auto">
              <a:xfrm rot="16200000" flipV="1">
                <a:off x="2964" y="2641"/>
                <a:ext cx="246" cy="93"/>
              </a:xfrm>
              <a:prstGeom prst="parallelogram">
                <a:avLst>
                  <a:gd name="adj" fmla="val 211392"/>
                </a:avLst>
              </a:prstGeom>
              <a:solidFill>
                <a:srgbClr val="996633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  <p:sp>
            <p:nvSpPr>
              <p:cNvPr id="15619" name="AutoShape 123"/>
              <p:cNvSpPr>
                <a:spLocks noChangeArrowheads="1"/>
              </p:cNvSpPr>
              <p:nvPr/>
            </p:nvSpPr>
            <p:spPr bwMode="auto">
              <a:xfrm>
                <a:off x="3041" y="2614"/>
                <a:ext cx="137" cy="197"/>
              </a:xfrm>
              <a:prstGeom prst="parallelogram">
                <a:avLst>
                  <a:gd name="adj" fmla="val 66449"/>
                </a:avLst>
              </a:prstGeom>
              <a:solidFill>
                <a:srgbClr val="996633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</p:grpSp>
        <p:grpSp>
          <p:nvGrpSpPr>
            <p:cNvPr id="15502" name="Group 124"/>
            <p:cNvGrpSpPr>
              <a:grpSpLocks/>
            </p:cNvGrpSpPr>
            <p:nvPr/>
          </p:nvGrpSpPr>
          <p:grpSpPr bwMode="auto">
            <a:xfrm>
              <a:off x="3030" y="2971"/>
              <a:ext cx="140" cy="246"/>
              <a:chOff x="3040" y="2565"/>
              <a:chExt cx="140" cy="246"/>
            </a:xfrm>
          </p:grpSpPr>
          <p:sp>
            <p:nvSpPr>
              <p:cNvPr id="15614" name="Rectangle 125"/>
              <p:cNvSpPr>
                <a:spLocks noChangeArrowheads="1"/>
              </p:cNvSpPr>
              <p:nvPr/>
            </p:nvSpPr>
            <p:spPr bwMode="auto">
              <a:xfrm>
                <a:off x="3133" y="2566"/>
                <a:ext cx="47" cy="47"/>
              </a:xfrm>
              <a:prstGeom prst="rect">
                <a:avLst/>
              </a:prstGeom>
              <a:solidFill>
                <a:srgbClr val="996633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  <p:sp>
            <p:nvSpPr>
              <p:cNvPr id="15615" name="AutoShape 126"/>
              <p:cNvSpPr>
                <a:spLocks noChangeArrowheads="1"/>
              </p:cNvSpPr>
              <p:nvPr/>
            </p:nvSpPr>
            <p:spPr bwMode="auto">
              <a:xfrm rot="16200000" flipV="1">
                <a:off x="2964" y="2641"/>
                <a:ext cx="246" cy="93"/>
              </a:xfrm>
              <a:prstGeom prst="parallelogram">
                <a:avLst>
                  <a:gd name="adj" fmla="val 211392"/>
                </a:avLst>
              </a:prstGeom>
              <a:solidFill>
                <a:srgbClr val="996633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  <p:sp>
            <p:nvSpPr>
              <p:cNvPr id="15616" name="AutoShape 127"/>
              <p:cNvSpPr>
                <a:spLocks noChangeArrowheads="1"/>
              </p:cNvSpPr>
              <p:nvPr/>
            </p:nvSpPr>
            <p:spPr bwMode="auto">
              <a:xfrm>
                <a:off x="3041" y="2614"/>
                <a:ext cx="137" cy="197"/>
              </a:xfrm>
              <a:prstGeom prst="parallelogram">
                <a:avLst>
                  <a:gd name="adj" fmla="val 66449"/>
                </a:avLst>
              </a:prstGeom>
              <a:solidFill>
                <a:srgbClr val="996633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</p:grpSp>
      </p:grpSp>
      <p:grpSp>
        <p:nvGrpSpPr>
          <p:cNvPr id="15506" name="Group 128"/>
          <p:cNvGrpSpPr>
            <a:grpSpLocks/>
          </p:cNvGrpSpPr>
          <p:nvPr/>
        </p:nvGrpSpPr>
        <p:grpSpPr bwMode="auto">
          <a:xfrm>
            <a:off x="5304234" y="4647009"/>
            <a:ext cx="375047" cy="375047"/>
            <a:chOff x="1680" y="4272"/>
            <a:chExt cx="240" cy="240"/>
          </a:xfrm>
        </p:grpSpPr>
        <p:sp>
          <p:nvSpPr>
            <p:cNvPr id="15606" name="Oval 129"/>
            <p:cNvSpPr>
              <a:spLocks noChangeArrowheads="1"/>
            </p:cNvSpPr>
            <p:nvPr/>
          </p:nvSpPr>
          <p:spPr bwMode="auto">
            <a:xfrm>
              <a:off x="1728" y="4320"/>
              <a:ext cx="144" cy="192"/>
            </a:xfrm>
            <a:prstGeom prst="ellipse">
              <a:avLst/>
            </a:prstGeom>
            <a:solidFill>
              <a:srgbClr val="66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607" name="Rectangle 130"/>
            <p:cNvSpPr>
              <a:spLocks noChangeArrowheads="1"/>
            </p:cNvSpPr>
            <p:nvPr/>
          </p:nvSpPr>
          <p:spPr bwMode="auto">
            <a:xfrm>
              <a:off x="1680" y="4272"/>
              <a:ext cx="240" cy="96"/>
            </a:xfrm>
            <a:prstGeom prst="rect">
              <a:avLst/>
            </a:prstGeom>
            <a:solidFill>
              <a:srgbClr val="66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788" dirty="0"/>
                <a:t>Toilet</a:t>
              </a:r>
            </a:p>
          </p:txBody>
        </p:sp>
      </p:grpSp>
      <p:grpSp>
        <p:nvGrpSpPr>
          <p:cNvPr id="15510" name="Group 131"/>
          <p:cNvGrpSpPr>
            <a:grpSpLocks/>
          </p:cNvGrpSpPr>
          <p:nvPr/>
        </p:nvGrpSpPr>
        <p:grpSpPr bwMode="auto">
          <a:xfrm>
            <a:off x="4329113" y="3521869"/>
            <a:ext cx="225028" cy="225028"/>
            <a:chOff x="1728" y="3984"/>
            <a:chExt cx="192" cy="192"/>
          </a:xfrm>
        </p:grpSpPr>
        <p:sp>
          <p:nvSpPr>
            <p:cNvPr id="15604" name="Rectangle 132"/>
            <p:cNvSpPr>
              <a:spLocks noChangeArrowheads="1"/>
            </p:cNvSpPr>
            <p:nvPr/>
          </p:nvSpPr>
          <p:spPr bwMode="auto">
            <a:xfrm>
              <a:off x="1728" y="4032"/>
              <a:ext cx="192" cy="1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605" name="Oval 133"/>
            <p:cNvSpPr>
              <a:spLocks noChangeArrowheads="1"/>
            </p:cNvSpPr>
            <p:nvPr/>
          </p:nvSpPr>
          <p:spPr bwMode="auto">
            <a:xfrm>
              <a:off x="1776" y="3984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grpSp>
        <p:nvGrpSpPr>
          <p:cNvPr id="15514" name="Group 134"/>
          <p:cNvGrpSpPr>
            <a:grpSpLocks/>
          </p:cNvGrpSpPr>
          <p:nvPr/>
        </p:nvGrpSpPr>
        <p:grpSpPr bwMode="auto">
          <a:xfrm>
            <a:off x="653653" y="2696766"/>
            <a:ext cx="306289" cy="825103"/>
            <a:chOff x="2256" y="3168"/>
            <a:chExt cx="196" cy="528"/>
          </a:xfrm>
        </p:grpSpPr>
        <p:sp>
          <p:nvSpPr>
            <p:cNvPr id="15599" name="Line 135"/>
            <p:cNvSpPr>
              <a:spLocks noChangeShapeType="1"/>
            </p:cNvSpPr>
            <p:nvPr/>
          </p:nvSpPr>
          <p:spPr bwMode="auto">
            <a:xfrm flipH="1">
              <a:off x="2304" y="3456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600" name="Line 136"/>
            <p:cNvSpPr>
              <a:spLocks noChangeShapeType="1"/>
            </p:cNvSpPr>
            <p:nvPr/>
          </p:nvSpPr>
          <p:spPr bwMode="auto">
            <a:xfrm>
              <a:off x="2304" y="3456"/>
              <a:ext cx="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041" dirty="0"/>
            </a:p>
          </p:txBody>
        </p:sp>
        <p:grpSp>
          <p:nvGrpSpPr>
            <p:cNvPr id="15518" name="Group 137"/>
            <p:cNvGrpSpPr>
              <a:grpSpLocks/>
            </p:cNvGrpSpPr>
            <p:nvPr/>
          </p:nvGrpSpPr>
          <p:grpSpPr bwMode="auto">
            <a:xfrm flipH="1">
              <a:off x="2256" y="3168"/>
              <a:ext cx="196" cy="324"/>
              <a:chOff x="865" y="1066"/>
              <a:chExt cx="643" cy="1057"/>
            </a:xfrm>
          </p:grpSpPr>
          <p:sp>
            <p:nvSpPr>
              <p:cNvPr id="15602" name="Freeform 138"/>
              <p:cNvSpPr>
                <a:spLocks/>
              </p:cNvSpPr>
              <p:nvPr/>
            </p:nvSpPr>
            <p:spPr bwMode="auto">
              <a:xfrm>
                <a:off x="865" y="1066"/>
                <a:ext cx="643" cy="1057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603" name="Text Box 139"/>
              <p:cNvSpPr txBox="1">
                <a:spLocks noChangeArrowheads="1"/>
              </p:cNvSpPr>
              <p:nvPr/>
            </p:nvSpPr>
            <p:spPr bwMode="auto">
              <a:xfrm>
                <a:off x="865" y="1443"/>
                <a:ext cx="643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18002" tIns="18002" rIns="18002" bIns="18002"/>
              <a:lstStyle/>
              <a:p>
                <a:r>
                  <a:rPr lang="en-US" sz="1041" b="1" dirty="0">
                    <a:latin typeface="Arial Narrow" pitchFamily="-106" charset="0"/>
                  </a:rPr>
                  <a:t>DT</a:t>
                </a:r>
              </a:p>
            </p:txBody>
          </p:sp>
        </p:grpSp>
      </p:grpSp>
      <p:sp>
        <p:nvSpPr>
          <p:cNvPr id="15393" name="Oval 140"/>
          <p:cNvSpPr>
            <a:spLocks noChangeArrowheads="1"/>
          </p:cNvSpPr>
          <p:nvPr/>
        </p:nvSpPr>
        <p:spPr bwMode="auto">
          <a:xfrm>
            <a:off x="5229225" y="3296841"/>
            <a:ext cx="225028" cy="15001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41" b="1" dirty="0"/>
              <a:t>P1</a:t>
            </a:r>
          </a:p>
        </p:txBody>
      </p:sp>
      <p:sp>
        <p:nvSpPr>
          <p:cNvPr id="15394" name="Oval 141"/>
          <p:cNvSpPr>
            <a:spLocks noChangeArrowheads="1"/>
          </p:cNvSpPr>
          <p:nvPr/>
        </p:nvSpPr>
        <p:spPr bwMode="auto">
          <a:xfrm>
            <a:off x="5529263" y="3296841"/>
            <a:ext cx="225028" cy="15001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41" b="1" dirty="0"/>
              <a:t>P2</a:t>
            </a:r>
          </a:p>
        </p:txBody>
      </p:sp>
      <p:sp>
        <p:nvSpPr>
          <p:cNvPr id="15395" name="Oval 142"/>
          <p:cNvSpPr>
            <a:spLocks noChangeArrowheads="1"/>
          </p:cNvSpPr>
          <p:nvPr/>
        </p:nvSpPr>
        <p:spPr bwMode="auto">
          <a:xfrm>
            <a:off x="5229225" y="3596878"/>
            <a:ext cx="225028" cy="15001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41" b="1" dirty="0"/>
              <a:t>P3</a:t>
            </a:r>
          </a:p>
        </p:txBody>
      </p:sp>
      <p:sp>
        <p:nvSpPr>
          <p:cNvPr id="15396" name="Oval 143"/>
          <p:cNvSpPr>
            <a:spLocks noChangeArrowheads="1"/>
          </p:cNvSpPr>
          <p:nvPr/>
        </p:nvSpPr>
        <p:spPr bwMode="auto">
          <a:xfrm>
            <a:off x="5529263" y="3596878"/>
            <a:ext cx="225028" cy="15001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041" b="1" dirty="0"/>
              <a:t>P4</a:t>
            </a:r>
          </a:p>
        </p:txBody>
      </p:sp>
      <p:grpSp>
        <p:nvGrpSpPr>
          <p:cNvPr id="15551" name="Group 144"/>
          <p:cNvGrpSpPr>
            <a:grpSpLocks/>
          </p:cNvGrpSpPr>
          <p:nvPr/>
        </p:nvGrpSpPr>
        <p:grpSpPr bwMode="auto">
          <a:xfrm>
            <a:off x="1328741" y="1421606"/>
            <a:ext cx="348481" cy="506314"/>
            <a:chOff x="1197" y="968"/>
            <a:chExt cx="223" cy="324"/>
          </a:xfrm>
        </p:grpSpPr>
        <p:grpSp>
          <p:nvGrpSpPr>
            <p:cNvPr id="15566" name="Group 145"/>
            <p:cNvGrpSpPr>
              <a:grpSpLocks/>
            </p:cNvGrpSpPr>
            <p:nvPr/>
          </p:nvGrpSpPr>
          <p:grpSpPr bwMode="auto">
            <a:xfrm flipH="1">
              <a:off x="1222" y="968"/>
              <a:ext cx="195" cy="324"/>
              <a:chOff x="1909" y="3911"/>
              <a:chExt cx="643" cy="1057"/>
            </a:xfrm>
          </p:grpSpPr>
          <p:sp>
            <p:nvSpPr>
              <p:cNvPr id="15597" name="Freeform 146"/>
              <p:cNvSpPr>
                <a:spLocks/>
              </p:cNvSpPr>
              <p:nvPr/>
            </p:nvSpPr>
            <p:spPr bwMode="auto">
              <a:xfrm>
                <a:off x="1909" y="3911"/>
                <a:ext cx="643" cy="1057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598" name="Freeform 147"/>
              <p:cNvSpPr>
                <a:spLocks/>
              </p:cNvSpPr>
              <p:nvPr/>
            </p:nvSpPr>
            <p:spPr bwMode="auto">
              <a:xfrm>
                <a:off x="1909" y="4130"/>
                <a:ext cx="633" cy="838"/>
              </a:xfrm>
              <a:custGeom>
                <a:avLst/>
                <a:gdLst>
                  <a:gd name="T0" fmla="*/ 48 w 273"/>
                  <a:gd name="T1" fmla="*/ 0 h 410"/>
                  <a:gd name="T2" fmla="*/ 222 w 273"/>
                  <a:gd name="T3" fmla="*/ 0 h 410"/>
                  <a:gd name="T4" fmla="*/ 272 w 273"/>
                  <a:gd name="T5" fmla="*/ 35 h 410"/>
                  <a:gd name="T6" fmla="*/ 272 w 273"/>
                  <a:gd name="T7" fmla="*/ 309 h 410"/>
                  <a:gd name="T8" fmla="*/ 221 w 273"/>
                  <a:gd name="T9" fmla="*/ 409 h 410"/>
                  <a:gd name="T10" fmla="*/ 50 w 273"/>
                  <a:gd name="T11" fmla="*/ 409 h 410"/>
                  <a:gd name="T12" fmla="*/ 0 w 273"/>
                  <a:gd name="T13" fmla="*/ 310 h 410"/>
                  <a:gd name="T14" fmla="*/ 0 w 273"/>
                  <a:gd name="T15" fmla="*/ 33 h 410"/>
                  <a:gd name="T16" fmla="*/ 48 w 273"/>
                  <a:gd name="T17" fmla="*/ 0 h 41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73"/>
                  <a:gd name="T28" fmla="*/ 0 h 410"/>
                  <a:gd name="T29" fmla="*/ 273 w 273"/>
                  <a:gd name="T30" fmla="*/ 410 h 41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73" h="410">
                    <a:moveTo>
                      <a:pt x="48" y="0"/>
                    </a:moveTo>
                    <a:lnTo>
                      <a:pt x="222" y="0"/>
                    </a:lnTo>
                    <a:lnTo>
                      <a:pt x="272" y="35"/>
                    </a:lnTo>
                    <a:lnTo>
                      <a:pt x="272" y="309"/>
                    </a:lnTo>
                    <a:lnTo>
                      <a:pt x="221" y="409"/>
                    </a:lnTo>
                    <a:lnTo>
                      <a:pt x="50" y="409"/>
                    </a:lnTo>
                    <a:lnTo>
                      <a:pt x="0" y="310"/>
                    </a:lnTo>
                    <a:lnTo>
                      <a:pt x="0" y="33"/>
                    </a:lnTo>
                    <a:lnTo>
                      <a:pt x="48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</p:grpSp>
        <p:sp>
          <p:nvSpPr>
            <p:cNvPr id="15596" name="Text Box 148"/>
            <p:cNvSpPr txBox="1">
              <a:spLocks noChangeArrowheads="1"/>
            </p:cNvSpPr>
            <p:nvPr/>
          </p:nvSpPr>
          <p:spPr bwMode="auto">
            <a:xfrm>
              <a:off x="1197" y="1054"/>
              <a:ext cx="223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 anchorCtr="1">
              <a:spAutoFit/>
            </a:bodyPr>
            <a:lstStyle/>
            <a:p>
              <a:pPr algn="l"/>
              <a:r>
                <a:rPr lang="en-US" sz="1181" b="1" dirty="0">
                  <a:solidFill>
                    <a:srgbClr val="FFFFFF"/>
                  </a:solidFill>
                  <a:latin typeface="Arial Narrow" pitchFamily="-106" charset="0"/>
                </a:rPr>
                <a:t> </a:t>
              </a:r>
              <a:r>
                <a:rPr lang="en-US" sz="1041" b="1" dirty="0">
                  <a:solidFill>
                    <a:srgbClr val="FFFFFF"/>
                  </a:solidFill>
                  <a:latin typeface="Arial Narrow" pitchFamily="-106" charset="0"/>
                </a:rPr>
                <a:t>T1</a:t>
              </a:r>
            </a:p>
          </p:txBody>
        </p:sp>
      </p:grpSp>
      <p:grpSp>
        <p:nvGrpSpPr>
          <p:cNvPr id="15575" name="Group 149"/>
          <p:cNvGrpSpPr>
            <a:grpSpLocks/>
          </p:cNvGrpSpPr>
          <p:nvPr/>
        </p:nvGrpSpPr>
        <p:grpSpPr bwMode="auto">
          <a:xfrm>
            <a:off x="953688" y="1421606"/>
            <a:ext cx="343793" cy="506314"/>
            <a:chOff x="912" y="968"/>
            <a:chExt cx="220" cy="324"/>
          </a:xfrm>
        </p:grpSpPr>
        <p:grpSp>
          <p:nvGrpSpPr>
            <p:cNvPr id="15580" name="Group 150"/>
            <p:cNvGrpSpPr>
              <a:grpSpLocks/>
            </p:cNvGrpSpPr>
            <p:nvPr/>
          </p:nvGrpSpPr>
          <p:grpSpPr bwMode="auto">
            <a:xfrm flipH="1">
              <a:off x="924" y="968"/>
              <a:ext cx="196" cy="324"/>
              <a:chOff x="2162" y="4163"/>
              <a:chExt cx="643" cy="1057"/>
            </a:xfrm>
          </p:grpSpPr>
          <p:sp>
            <p:nvSpPr>
              <p:cNvPr id="15593" name="Freeform 151"/>
              <p:cNvSpPr>
                <a:spLocks/>
              </p:cNvSpPr>
              <p:nvPr/>
            </p:nvSpPr>
            <p:spPr bwMode="auto">
              <a:xfrm>
                <a:off x="2162" y="4163"/>
                <a:ext cx="643" cy="1057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594" name="Freeform 152"/>
              <p:cNvSpPr>
                <a:spLocks/>
              </p:cNvSpPr>
              <p:nvPr/>
            </p:nvSpPr>
            <p:spPr bwMode="auto">
              <a:xfrm>
                <a:off x="2162" y="4648"/>
                <a:ext cx="640" cy="572"/>
              </a:xfrm>
              <a:custGeom>
                <a:avLst/>
                <a:gdLst>
                  <a:gd name="T0" fmla="*/ 0 w 275"/>
                  <a:gd name="T1" fmla="*/ 0 h 280"/>
                  <a:gd name="T2" fmla="*/ 274 w 275"/>
                  <a:gd name="T3" fmla="*/ 0 h 280"/>
                  <a:gd name="T4" fmla="*/ 274 w 275"/>
                  <a:gd name="T5" fmla="*/ 178 h 280"/>
                  <a:gd name="T6" fmla="*/ 223 w 275"/>
                  <a:gd name="T7" fmla="*/ 279 h 280"/>
                  <a:gd name="T8" fmla="*/ 51 w 275"/>
                  <a:gd name="T9" fmla="*/ 279 h 280"/>
                  <a:gd name="T10" fmla="*/ 0 w 275"/>
                  <a:gd name="T11" fmla="*/ 178 h 280"/>
                  <a:gd name="T12" fmla="*/ 0 w 275"/>
                  <a:gd name="T13" fmla="*/ 0 h 28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75"/>
                  <a:gd name="T22" fmla="*/ 0 h 280"/>
                  <a:gd name="T23" fmla="*/ 275 w 275"/>
                  <a:gd name="T24" fmla="*/ 280 h 28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75" h="280">
                    <a:moveTo>
                      <a:pt x="0" y="0"/>
                    </a:moveTo>
                    <a:lnTo>
                      <a:pt x="274" y="0"/>
                    </a:lnTo>
                    <a:lnTo>
                      <a:pt x="274" y="178"/>
                    </a:lnTo>
                    <a:lnTo>
                      <a:pt x="223" y="279"/>
                    </a:lnTo>
                    <a:lnTo>
                      <a:pt x="51" y="279"/>
                    </a:lnTo>
                    <a:lnTo>
                      <a:pt x="0" y="17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</p:grpSp>
        <p:sp>
          <p:nvSpPr>
            <p:cNvPr id="15592" name="Text Box 153"/>
            <p:cNvSpPr txBox="1">
              <a:spLocks noChangeArrowheads="1"/>
            </p:cNvSpPr>
            <p:nvPr/>
          </p:nvSpPr>
          <p:spPr bwMode="auto">
            <a:xfrm>
              <a:off x="912" y="1120"/>
              <a:ext cx="220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1041" b="1" dirty="0">
                  <a:solidFill>
                    <a:srgbClr val="FFFFFF"/>
                  </a:solidFill>
                  <a:latin typeface="Arial Narrow" pitchFamily="-106" charset="0"/>
                </a:rPr>
                <a:t> T1</a:t>
              </a:r>
            </a:p>
          </p:txBody>
        </p:sp>
      </p:grpSp>
      <p:grpSp>
        <p:nvGrpSpPr>
          <p:cNvPr id="15591" name="Group 154"/>
          <p:cNvGrpSpPr>
            <a:grpSpLocks/>
          </p:cNvGrpSpPr>
          <p:nvPr/>
        </p:nvGrpSpPr>
        <p:grpSpPr bwMode="auto">
          <a:xfrm>
            <a:off x="4704159" y="3296841"/>
            <a:ext cx="150019" cy="150019"/>
            <a:chOff x="432" y="2544"/>
            <a:chExt cx="384" cy="336"/>
          </a:xfrm>
        </p:grpSpPr>
        <p:sp>
          <p:nvSpPr>
            <p:cNvPr id="15583" name="Rectangle 155"/>
            <p:cNvSpPr>
              <a:spLocks noChangeArrowheads="1"/>
            </p:cNvSpPr>
            <p:nvPr/>
          </p:nvSpPr>
          <p:spPr bwMode="auto">
            <a:xfrm>
              <a:off x="432" y="2544"/>
              <a:ext cx="384" cy="33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84" name="Rectangle 156"/>
            <p:cNvSpPr>
              <a:spLocks noChangeArrowheads="1"/>
            </p:cNvSpPr>
            <p:nvPr/>
          </p:nvSpPr>
          <p:spPr bwMode="auto">
            <a:xfrm>
              <a:off x="480" y="2592"/>
              <a:ext cx="48" cy="4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85" name="Rectangle 157"/>
            <p:cNvSpPr>
              <a:spLocks noChangeArrowheads="1"/>
            </p:cNvSpPr>
            <p:nvPr/>
          </p:nvSpPr>
          <p:spPr bwMode="auto">
            <a:xfrm>
              <a:off x="480" y="2688"/>
              <a:ext cx="48" cy="4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86" name="Rectangle 158"/>
            <p:cNvSpPr>
              <a:spLocks noChangeArrowheads="1"/>
            </p:cNvSpPr>
            <p:nvPr/>
          </p:nvSpPr>
          <p:spPr bwMode="auto">
            <a:xfrm>
              <a:off x="480" y="2784"/>
              <a:ext cx="48" cy="4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87" name="Rectangle 159"/>
            <p:cNvSpPr>
              <a:spLocks noChangeArrowheads="1"/>
            </p:cNvSpPr>
            <p:nvPr/>
          </p:nvSpPr>
          <p:spPr bwMode="auto">
            <a:xfrm>
              <a:off x="672" y="2592"/>
              <a:ext cx="96" cy="24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88" name="Rectangle 160"/>
            <p:cNvSpPr>
              <a:spLocks noChangeArrowheads="1"/>
            </p:cNvSpPr>
            <p:nvPr/>
          </p:nvSpPr>
          <p:spPr bwMode="auto">
            <a:xfrm>
              <a:off x="576" y="2592"/>
              <a:ext cx="48" cy="4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89" name="Rectangle 161"/>
            <p:cNvSpPr>
              <a:spLocks noChangeArrowheads="1"/>
            </p:cNvSpPr>
            <p:nvPr/>
          </p:nvSpPr>
          <p:spPr bwMode="auto">
            <a:xfrm>
              <a:off x="576" y="2688"/>
              <a:ext cx="48" cy="4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90" name="Rectangle 162"/>
            <p:cNvSpPr>
              <a:spLocks noChangeArrowheads="1"/>
            </p:cNvSpPr>
            <p:nvPr/>
          </p:nvSpPr>
          <p:spPr bwMode="auto">
            <a:xfrm>
              <a:off x="576" y="2784"/>
              <a:ext cx="48" cy="4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sp>
        <p:nvSpPr>
          <p:cNvPr id="15400" name="Freeform 163"/>
          <p:cNvSpPr>
            <a:spLocks/>
          </p:cNvSpPr>
          <p:nvPr/>
        </p:nvSpPr>
        <p:spPr bwMode="auto">
          <a:xfrm flipH="1">
            <a:off x="953691" y="746522"/>
            <a:ext cx="306289" cy="506314"/>
          </a:xfrm>
          <a:custGeom>
            <a:avLst/>
            <a:gdLst>
              <a:gd name="T0" fmla="*/ 89 w 277"/>
              <a:gd name="T1" fmla="*/ 0 h 517"/>
              <a:gd name="T2" fmla="*/ 191 w 277"/>
              <a:gd name="T3" fmla="*/ 0 h 517"/>
              <a:gd name="T4" fmla="*/ 191 w 277"/>
              <a:gd name="T5" fmla="*/ 105 h 517"/>
              <a:gd name="T6" fmla="*/ 225 w 277"/>
              <a:gd name="T7" fmla="*/ 105 h 517"/>
              <a:gd name="T8" fmla="*/ 276 w 277"/>
              <a:gd name="T9" fmla="*/ 139 h 517"/>
              <a:gd name="T10" fmla="*/ 276 w 277"/>
              <a:gd name="T11" fmla="*/ 415 h 517"/>
              <a:gd name="T12" fmla="*/ 225 w 277"/>
              <a:gd name="T13" fmla="*/ 516 h 517"/>
              <a:gd name="T14" fmla="*/ 51 w 277"/>
              <a:gd name="T15" fmla="*/ 516 h 517"/>
              <a:gd name="T16" fmla="*/ 0 w 277"/>
              <a:gd name="T17" fmla="*/ 415 h 517"/>
              <a:gd name="T18" fmla="*/ 0 w 277"/>
              <a:gd name="T19" fmla="*/ 139 h 517"/>
              <a:gd name="T20" fmla="*/ 51 w 277"/>
              <a:gd name="T21" fmla="*/ 105 h 517"/>
              <a:gd name="T22" fmla="*/ 89 w 277"/>
              <a:gd name="T23" fmla="*/ 105 h 517"/>
              <a:gd name="T24" fmla="*/ 89 w 277"/>
              <a:gd name="T25" fmla="*/ 0 h 5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77"/>
              <a:gd name="T40" fmla="*/ 0 h 517"/>
              <a:gd name="T41" fmla="*/ 277 w 277"/>
              <a:gd name="T42" fmla="*/ 517 h 51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77" h="517">
                <a:moveTo>
                  <a:pt x="89" y="0"/>
                </a:moveTo>
                <a:lnTo>
                  <a:pt x="191" y="0"/>
                </a:lnTo>
                <a:lnTo>
                  <a:pt x="191" y="105"/>
                </a:lnTo>
                <a:lnTo>
                  <a:pt x="225" y="105"/>
                </a:lnTo>
                <a:lnTo>
                  <a:pt x="276" y="139"/>
                </a:lnTo>
                <a:lnTo>
                  <a:pt x="276" y="415"/>
                </a:lnTo>
                <a:lnTo>
                  <a:pt x="225" y="516"/>
                </a:lnTo>
                <a:lnTo>
                  <a:pt x="51" y="516"/>
                </a:lnTo>
                <a:lnTo>
                  <a:pt x="0" y="415"/>
                </a:lnTo>
                <a:lnTo>
                  <a:pt x="0" y="139"/>
                </a:lnTo>
                <a:lnTo>
                  <a:pt x="51" y="105"/>
                </a:lnTo>
                <a:lnTo>
                  <a:pt x="89" y="105"/>
                </a:lnTo>
                <a:lnTo>
                  <a:pt x="89" y="0"/>
                </a:lnTo>
              </a:path>
            </a:pathLst>
          </a:custGeom>
          <a:solidFill>
            <a:srgbClr val="C8B496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 sz="1041" dirty="0"/>
          </a:p>
        </p:txBody>
      </p:sp>
      <p:grpSp>
        <p:nvGrpSpPr>
          <p:cNvPr id="15595" name="Group 164"/>
          <p:cNvGrpSpPr>
            <a:grpSpLocks/>
          </p:cNvGrpSpPr>
          <p:nvPr/>
        </p:nvGrpSpPr>
        <p:grpSpPr bwMode="auto">
          <a:xfrm>
            <a:off x="1778794" y="746522"/>
            <a:ext cx="306289" cy="506314"/>
            <a:chOff x="2352" y="3408"/>
            <a:chExt cx="196" cy="324"/>
          </a:xfrm>
        </p:grpSpPr>
        <p:sp>
          <p:nvSpPr>
            <p:cNvPr id="15579" name="Freeform 165"/>
            <p:cNvSpPr>
              <a:spLocks/>
            </p:cNvSpPr>
            <p:nvPr/>
          </p:nvSpPr>
          <p:spPr bwMode="auto">
            <a:xfrm flipH="1">
              <a:off x="2352" y="3408"/>
              <a:ext cx="196" cy="324"/>
            </a:xfrm>
            <a:custGeom>
              <a:avLst/>
              <a:gdLst>
                <a:gd name="T0" fmla="*/ 89 w 277"/>
                <a:gd name="T1" fmla="*/ 0 h 517"/>
                <a:gd name="T2" fmla="*/ 191 w 277"/>
                <a:gd name="T3" fmla="*/ 0 h 517"/>
                <a:gd name="T4" fmla="*/ 191 w 277"/>
                <a:gd name="T5" fmla="*/ 105 h 517"/>
                <a:gd name="T6" fmla="*/ 225 w 277"/>
                <a:gd name="T7" fmla="*/ 105 h 517"/>
                <a:gd name="T8" fmla="*/ 276 w 277"/>
                <a:gd name="T9" fmla="*/ 139 h 517"/>
                <a:gd name="T10" fmla="*/ 276 w 277"/>
                <a:gd name="T11" fmla="*/ 415 h 517"/>
                <a:gd name="T12" fmla="*/ 225 w 277"/>
                <a:gd name="T13" fmla="*/ 516 h 517"/>
                <a:gd name="T14" fmla="*/ 51 w 277"/>
                <a:gd name="T15" fmla="*/ 516 h 517"/>
                <a:gd name="T16" fmla="*/ 0 w 277"/>
                <a:gd name="T17" fmla="*/ 415 h 517"/>
                <a:gd name="T18" fmla="*/ 0 w 277"/>
                <a:gd name="T19" fmla="*/ 139 h 517"/>
                <a:gd name="T20" fmla="*/ 51 w 277"/>
                <a:gd name="T21" fmla="*/ 105 h 517"/>
                <a:gd name="T22" fmla="*/ 89 w 277"/>
                <a:gd name="T23" fmla="*/ 105 h 517"/>
                <a:gd name="T24" fmla="*/ 89 w 277"/>
                <a:gd name="T25" fmla="*/ 0 h 5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7"/>
                <a:gd name="T40" fmla="*/ 0 h 517"/>
                <a:gd name="T41" fmla="*/ 277 w 277"/>
                <a:gd name="T42" fmla="*/ 517 h 51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7" h="517">
                  <a:moveTo>
                    <a:pt x="89" y="0"/>
                  </a:moveTo>
                  <a:lnTo>
                    <a:pt x="191" y="0"/>
                  </a:lnTo>
                  <a:lnTo>
                    <a:pt x="191" y="105"/>
                  </a:lnTo>
                  <a:lnTo>
                    <a:pt x="225" y="105"/>
                  </a:lnTo>
                  <a:lnTo>
                    <a:pt x="276" y="139"/>
                  </a:lnTo>
                  <a:lnTo>
                    <a:pt x="276" y="415"/>
                  </a:lnTo>
                  <a:lnTo>
                    <a:pt x="225" y="516"/>
                  </a:lnTo>
                  <a:lnTo>
                    <a:pt x="51" y="516"/>
                  </a:lnTo>
                  <a:lnTo>
                    <a:pt x="0" y="415"/>
                  </a:lnTo>
                  <a:lnTo>
                    <a:pt x="0" y="139"/>
                  </a:lnTo>
                  <a:lnTo>
                    <a:pt x="51" y="105"/>
                  </a:lnTo>
                  <a:lnTo>
                    <a:pt x="89" y="105"/>
                  </a:lnTo>
                  <a:lnTo>
                    <a:pt x="89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  <p:grpSp>
          <p:nvGrpSpPr>
            <p:cNvPr id="15601" name="Group 166"/>
            <p:cNvGrpSpPr>
              <a:grpSpLocks/>
            </p:cNvGrpSpPr>
            <p:nvPr/>
          </p:nvGrpSpPr>
          <p:grpSpPr bwMode="auto">
            <a:xfrm flipH="1">
              <a:off x="2400" y="3504"/>
              <a:ext cx="96" cy="191"/>
              <a:chOff x="649" y="3655"/>
              <a:chExt cx="182" cy="306"/>
            </a:xfrm>
          </p:grpSpPr>
          <p:sp>
            <p:nvSpPr>
              <p:cNvPr id="15581" name="Line 167"/>
              <p:cNvSpPr>
                <a:spLocks noChangeShapeType="1"/>
              </p:cNvSpPr>
              <p:nvPr/>
            </p:nvSpPr>
            <p:spPr bwMode="auto">
              <a:xfrm flipH="1">
                <a:off x="649" y="3655"/>
                <a:ext cx="182" cy="306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anchor="ctr"/>
              <a:lstStyle/>
              <a:p>
                <a:endParaRPr lang="en-US" sz="1041" dirty="0"/>
              </a:p>
            </p:txBody>
          </p:sp>
          <p:sp>
            <p:nvSpPr>
              <p:cNvPr id="15582" name="Line 168"/>
              <p:cNvSpPr>
                <a:spLocks noChangeShapeType="1"/>
              </p:cNvSpPr>
              <p:nvPr/>
            </p:nvSpPr>
            <p:spPr bwMode="auto">
              <a:xfrm>
                <a:off x="649" y="3655"/>
                <a:ext cx="182" cy="306"/>
              </a:xfrm>
              <a:prstGeom prst="line">
                <a:avLst/>
              </a:prstGeom>
              <a:noFill/>
              <a:ln w="508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anchor="ctr"/>
              <a:lstStyle/>
              <a:p>
                <a:endParaRPr lang="en-US" sz="1041" dirty="0"/>
              </a:p>
            </p:txBody>
          </p:sp>
        </p:grpSp>
      </p:grpSp>
      <p:sp>
        <p:nvSpPr>
          <p:cNvPr id="15402" name="phone3"/>
          <p:cNvSpPr>
            <a:spLocks noEditPoints="1" noChangeArrowheads="1"/>
          </p:cNvSpPr>
          <p:nvPr/>
        </p:nvSpPr>
        <p:spPr bwMode="auto">
          <a:xfrm>
            <a:off x="4704159" y="3521869"/>
            <a:ext cx="225028" cy="225028"/>
          </a:xfrm>
          <a:custGeom>
            <a:avLst/>
            <a:gdLst>
              <a:gd name="T0" fmla="*/ 0 w 21600"/>
              <a:gd name="T1" fmla="*/ 0 h 21600"/>
              <a:gd name="T2" fmla="*/ 114300 w 21600"/>
              <a:gd name="T3" fmla="*/ 0 h 21600"/>
              <a:gd name="T4" fmla="*/ 228600 w 21600"/>
              <a:gd name="T5" fmla="*/ 0 h 21600"/>
              <a:gd name="T6" fmla="*/ 228600 w 21600"/>
              <a:gd name="T7" fmla="*/ 114300 h 21600"/>
              <a:gd name="T8" fmla="*/ 228600 w 21600"/>
              <a:gd name="T9" fmla="*/ 228600 h 21600"/>
              <a:gd name="T10" fmla="*/ 114300 w 21600"/>
              <a:gd name="T11" fmla="*/ 228600 h 21600"/>
              <a:gd name="T12" fmla="*/ 0 w 21600"/>
              <a:gd name="T13" fmla="*/ 228600 h 21600"/>
              <a:gd name="T14" fmla="*/ 0 w 21600"/>
              <a:gd name="T15" fmla="*/ 11430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200 w 21600"/>
              <a:gd name="T25" fmla="*/ 23516 h 21600"/>
              <a:gd name="T26" fmla="*/ 21400 w 21600"/>
              <a:gd name="T27" fmla="*/ 40485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10692" y="21600"/>
                </a:moveTo>
                <a:lnTo>
                  <a:pt x="21600" y="21600"/>
                </a:lnTo>
                <a:lnTo>
                  <a:pt x="21600" y="10684"/>
                </a:lnTo>
                <a:lnTo>
                  <a:pt x="21600" y="0"/>
                </a:lnTo>
                <a:lnTo>
                  <a:pt x="10190" y="0"/>
                </a:lnTo>
                <a:lnTo>
                  <a:pt x="0" y="0"/>
                </a:lnTo>
                <a:lnTo>
                  <a:pt x="0" y="10916"/>
                </a:lnTo>
                <a:lnTo>
                  <a:pt x="0" y="21600"/>
                </a:lnTo>
                <a:lnTo>
                  <a:pt x="10692" y="21600"/>
                </a:lnTo>
                <a:close/>
              </a:path>
              <a:path w="21600" h="21600" extrusionOk="0">
                <a:moveTo>
                  <a:pt x="3552" y="13565"/>
                </a:moveTo>
                <a:lnTo>
                  <a:pt x="3552" y="14206"/>
                </a:lnTo>
                <a:lnTo>
                  <a:pt x="3409" y="14584"/>
                </a:lnTo>
                <a:lnTo>
                  <a:pt x="3050" y="15021"/>
                </a:lnTo>
                <a:lnTo>
                  <a:pt x="2619" y="15429"/>
                </a:lnTo>
                <a:lnTo>
                  <a:pt x="2296" y="15836"/>
                </a:lnTo>
                <a:lnTo>
                  <a:pt x="2045" y="16244"/>
                </a:lnTo>
                <a:lnTo>
                  <a:pt x="1902" y="16564"/>
                </a:lnTo>
                <a:lnTo>
                  <a:pt x="1794" y="17001"/>
                </a:lnTo>
                <a:lnTo>
                  <a:pt x="1830" y="17466"/>
                </a:lnTo>
                <a:lnTo>
                  <a:pt x="2009" y="17932"/>
                </a:lnTo>
                <a:lnTo>
                  <a:pt x="2260" y="18311"/>
                </a:lnTo>
                <a:lnTo>
                  <a:pt x="2548" y="18718"/>
                </a:lnTo>
                <a:lnTo>
                  <a:pt x="3050" y="19126"/>
                </a:lnTo>
                <a:lnTo>
                  <a:pt x="3552" y="19533"/>
                </a:lnTo>
                <a:lnTo>
                  <a:pt x="4342" y="19737"/>
                </a:lnTo>
                <a:lnTo>
                  <a:pt x="5095" y="19737"/>
                </a:lnTo>
                <a:lnTo>
                  <a:pt x="5849" y="19737"/>
                </a:lnTo>
                <a:lnTo>
                  <a:pt x="6351" y="19533"/>
                </a:lnTo>
                <a:lnTo>
                  <a:pt x="7140" y="19126"/>
                </a:lnTo>
                <a:lnTo>
                  <a:pt x="7535" y="18747"/>
                </a:lnTo>
                <a:lnTo>
                  <a:pt x="7894" y="18311"/>
                </a:lnTo>
                <a:lnTo>
                  <a:pt x="8145" y="17903"/>
                </a:lnTo>
                <a:lnTo>
                  <a:pt x="8324" y="17408"/>
                </a:lnTo>
                <a:lnTo>
                  <a:pt x="8324" y="16942"/>
                </a:lnTo>
                <a:lnTo>
                  <a:pt x="8252" y="16593"/>
                </a:lnTo>
                <a:lnTo>
                  <a:pt x="8145" y="16244"/>
                </a:lnTo>
                <a:lnTo>
                  <a:pt x="7894" y="15836"/>
                </a:lnTo>
                <a:lnTo>
                  <a:pt x="7571" y="15429"/>
                </a:lnTo>
                <a:lnTo>
                  <a:pt x="7140" y="15021"/>
                </a:lnTo>
                <a:lnTo>
                  <a:pt x="6853" y="14613"/>
                </a:lnTo>
                <a:lnTo>
                  <a:pt x="6602" y="14206"/>
                </a:lnTo>
                <a:lnTo>
                  <a:pt x="6602" y="13565"/>
                </a:lnTo>
                <a:lnTo>
                  <a:pt x="6602" y="8035"/>
                </a:lnTo>
                <a:lnTo>
                  <a:pt x="6602" y="7598"/>
                </a:lnTo>
                <a:lnTo>
                  <a:pt x="6853" y="6987"/>
                </a:lnTo>
                <a:lnTo>
                  <a:pt x="7212" y="6579"/>
                </a:lnTo>
                <a:lnTo>
                  <a:pt x="7643" y="6171"/>
                </a:lnTo>
                <a:lnTo>
                  <a:pt x="7894" y="5764"/>
                </a:lnTo>
                <a:lnTo>
                  <a:pt x="8037" y="5531"/>
                </a:lnTo>
                <a:lnTo>
                  <a:pt x="8252" y="5153"/>
                </a:lnTo>
                <a:lnTo>
                  <a:pt x="8360" y="4599"/>
                </a:lnTo>
                <a:lnTo>
                  <a:pt x="8288" y="4134"/>
                </a:lnTo>
                <a:lnTo>
                  <a:pt x="8145" y="3697"/>
                </a:lnTo>
                <a:lnTo>
                  <a:pt x="7894" y="3289"/>
                </a:lnTo>
                <a:lnTo>
                  <a:pt x="7499" y="2853"/>
                </a:lnTo>
                <a:lnTo>
                  <a:pt x="7033" y="2533"/>
                </a:lnTo>
                <a:lnTo>
                  <a:pt x="6387" y="2242"/>
                </a:lnTo>
                <a:lnTo>
                  <a:pt x="5849" y="2067"/>
                </a:lnTo>
                <a:lnTo>
                  <a:pt x="5095" y="1950"/>
                </a:lnTo>
                <a:lnTo>
                  <a:pt x="4234" y="2038"/>
                </a:lnTo>
                <a:lnTo>
                  <a:pt x="3552" y="2271"/>
                </a:lnTo>
                <a:lnTo>
                  <a:pt x="3050" y="2504"/>
                </a:lnTo>
                <a:lnTo>
                  <a:pt x="2548" y="2882"/>
                </a:lnTo>
                <a:lnTo>
                  <a:pt x="2225" y="3231"/>
                </a:lnTo>
                <a:lnTo>
                  <a:pt x="1973" y="3697"/>
                </a:lnTo>
                <a:lnTo>
                  <a:pt x="1794" y="4308"/>
                </a:lnTo>
                <a:lnTo>
                  <a:pt x="1794" y="4745"/>
                </a:lnTo>
                <a:lnTo>
                  <a:pt x="1866" y="5123"/>
                </a:lnTo>
                <a:lnTo>
                  <a:pt x="2045" y="5560"/>
                </a:lnTo>
                <a:lnTo>
                  <a:pt x="2296" y="5851"/>
                </a:lnTo>
                <a:lnTo>
                  <a:pt x="2548" y="6171"/>
                </a:lnTo>
                <a:lnTo>
                  <a:pt x="3014" y="6608"/>
                </a:lnTo>
                <a:lnTo>
                  <a:pt x="3301" y="6987"/>
                </a:lnTo>
                <a:lnTo>
                  <a:pt x="3552" y="7598"/>
                </a:lnTo>
                <a:lnTo>
                  <a:pt x="3552" y="8035"/>
                </a:lnTo>
                <a:lnTo>
                  <a:pt x="3552" y="13565"/>
                </a:lnTo>
                <a:close/>
              </a:path>
              <a:path w="21600" h="21600" extrusionOk="0">
                <a:moveTo>
                  <a:pt x="10154" y="1863"/>
                </a:moveTo>
                <a:lnTo>
                  <a:pt x="19088" y="1863"/>
                </a:lnTo>
                <a:lnTo>
                  <a:pt x="19088" y="8238"/>
                </a:lnTo>
                <a:lnTo>
                  <a:pt x="10154" y="8238"/>
                </a:lnTo>
                <a:lnTo>
                  <a:pt x="10154" y="1863"/>
                </a:lnTo>
                <a:moveTo>
                  <a:pt x="10441" y="10101"/>
                </a:moveTo>
                <a:lnTo>
                  <a:pt x="10441" y="9461"/>
                </a:lnTo>
                <a:lnTo>
                  <a:pt x="18837" y="9461"/>
                </a:lnTo>
                <a:lnTo>
                  <a:pt x="18837" y="10101"/>
                </a:lnTo>
                <a:lnTo>
                  <a:pt x="10441" y="10101"/>
                </a:lnTo>
                <a:moveTo>
                  <a:pt x="11374" y="11004"/>
                </a:moveTo>
                <a:lnTo>
                  <a:pt x="12630" y="11004"/>
                </a:lnTo>
                <a:lnTo>
                  <a:pt x="12630" y="12226"/>
                </a:lnTo>
                <a:lnTo>
                  <a:pt x="11374" y="12226"/>
                </a:lnTo>
                <a:lnTo>
                  <a:pt x="11374" y="11004"/>
                </a:lnTo>
                <a:moveTo>
                  <a:pt x="13993" y="11004"/>
                </a:moveTo>
                <a:lnTo>
                  <a:pt x="15249" y="11004"/>
                </a:lnTo>
                <a:lnTo>
                  <a:pt x="15249" y="12226"/>
                </a:lnTo>
                <a:lnTo>
                  <a:pt x="13993" y="12226"/>
                </a:lnTo>
                <a:lnTo>
                  <a:pt x="13993" y="11004"/>
                </a:lnTo>
                <a:moveTo>
                  <a:pt x="16649" y="11004"/>
                </a:moveTo>
                <a:lnTo>
                  <a:pt x="17904" y="11004"/>
                </a:lnTo>
                <a:lnTo>
                  <a:pt x="17904" y="12226"/>
                </a:lnTo>
                <a:lnTo>
                  <a:pt x="16649" y="12226"/>
                </a:lnTo>
                <a:lnTo>
                  <a:pt x="16649" y="11004"/>
                </a:lnTo>
                <a:moveTo>
                  <a:pt x="11374" y="12954"/>
                </a:moveTo>
                <a:lnTo>
                  <a:pt x="12630" y="12954"/>
                </a:lnTo>
                <a:lnTo>
                  <a:pt x="12630" y="14177"/>
                </a:lnTo>
                <a:lnTo>
                  <a:pt x="11374" y="14177"/>
                </a:lnTo>
                <a:lnTo>
                  <a:pt x="11374" y="12954"/>
                </a:lnTo>
                <a:moveTo>
                  <a:pt x="13993" y="12954"/>
                </a:moveTo>
                <a:lnTo>
                  <a:pt x="15249" y="12954"/>
                </a:lnTo>
                <a:lnTo>
                  <a:pt x="15249" y="14177"/>
                </a:lnTo>
                <a:lnTo>
                  <a:pt x="13993" y="14177"/>
                </a:lnTo>
                <a:lnTo>
                  <a:pt x="13993" y="12954"/>
                </a:lnTo>
                <a:moveTo>
                  <a:pt x="16649" y="12954"/>
                </a:moveTo>
                <a:lnTo>
                  <a:pt x="17904" y="12954"/>
                </a:lnTo>
                <a:lnTo>
                  <a:pt x="17904" y="14177"/>
                </a:lnTo>
                <a:lnTo>
                  <a:pt x="16649" y="14177"/>
                </a:lnTo>
                <a:lnTo>
                  <a:pt x="16649" y="12954"/>
                </a:lnTo>
                <a:moveTo>
                  <a:pt x="11374" y="14905"/>
                </a:moveTo>
                <a:lnTo>
                  <a:pt x="12630" y="14905"/>
                </a:lnTo>
                <a:lnTo>
                  <a:pt x="12630" y="16127"/>
                </a:lnTo>
                <a:lnTo>
                  <a:pt x="11374" y="16127"/>
                </a:lnTo>
                <a:lnTo>
                  <a:pt x="11374" y="14905"/>
                </a:lnTo>
                <a:moveTo>
                  <a:pt x="13993" y="14905"/>
                </a:moveTo>
                <a:lnTo>
                  <a:pt x="15249" y="14905"/>
                </a:lnTo>
                <a:lnTo>
                  <a:pt x="15249" y="16127"/>
                </a:lnTo>
                <a:lnTo>
                  <a:pt x="13993" y="16127"/>
                </a:lnTo>
                <a:lnTo>
                  <a:pt x="13993" y="14905"/>
                </a:lnTo>
                <a:moveTo>
                  <a:pt x="16649" y="14905"/>
                </a:moveTo>
                <a:lnTo>
                  <a:pt x="17904" y="14905"/>
                </a:lnTo>
                <a:lnTo>
                  <a:pt x="17904" y="16127"/>
                </a:lnTo>
                <a:lnTo>
                  <a:pt x="16649" y="16127"/>
                </a:lnTo>
                <a:lnTo>
                  <a:pt x="16649" y="14905"/>
                </a:lnTo>
                <a:moveTo>
                  <a:pt x="11374" y="16855"/>
                </a:moveTo>
                <a:lnTo>
                  <a:pt x="12630" y="16855"/>
                </a:lnTo>
                <a:lnTo>
                  <a:pt x="12630" y="18078"/>
                </a:lnTo>
                <a:lnTo>
                  <a:pt x="11374" y="18078"/>
                </a:lnTo>
                <a:lnTo>
                  <a:pt x="11374" y="16855"/>
                </a:lnTo>
                <a:moveTo>
                  <a:pt x="13993" y="16855"/>
                </a:moveTo>
                <a:lnTo>
                  <a:pt x="15249" y="16855"/>
                </a:lnTo>
                <a:lnTo>
                  <a:pt x="15249" y="18078"/>
                </a:lnTo>
                <a:lnTo>
                  <a:pt x="13993" y="18078"/>
                </a:lnTo>
                <a:lnTo>
                  <a:pt x="13993" y="16855"/>
                </a:lnTo>
                <a:moveTo>
                  <a:pt x="16649" y="16855"/>
                </a:moveTo>
                <a:lnTo>
                  <a:pt x="17904" y="16855"/>
                </a:lnTo>
                <a:lnTo>
                  <a:pt x="17904" y="18078"/>
                </a:lnTo>
                <a:lnTo>
                  <a:pt x="16649" y="18078"/>
                </a:lnTo>
                <a:lnTo>
                  <a:pt x="16649" y="16855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1041" dirty="0"/>
          </a:p>
        </p:txBody>
      </p:sp>
      <p:sp>
        <p:nvSpPr>
          <p:cNvPr id="389290" name="plant"/>
          <p:cNvSpPr>
            <a:spLocks noEditPoints="1" noChangeArrowheads="1"/>
          </p:cNvSpPr>
          <p:nvPr/>
        </p:nvSpPr>
        <p:spPr bwMode="auto">
          <a:xfrm>
            <a:off x="5754291" y="4947047"/>
            <a:ext cx="750094" cy="675084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/>
          <a:p>
            <a:pPr algn="l">
              <a:defRPr/>
            </a:pPr>
            <a:r>
              <a:rPr lang="en-US" sz="788" dirty="0">
                <a:latin typeface="Arial Narrow" pitchFamily="-106" charset="0"/>
              </a:rPr>
              <a:t>Bush</a:t>
            </a:r>
          </a:p>
        </p:txBody>
      </p:sp>
      <p:grpSp>
        <p:nvGrpSpPr>
          <p:cNvPr id="15608" name="Group 171"/>
          <p:cNvGrpSpPr>
            <a:grpSpLocks/>
          </p:cNvGrpSpPr>
          <p:nvPr/>
        </p:nvGrpSpPr>
        <p:grpSpPr bwMode="auto">
          <a:xfrm>
            <a:off x="4329113" y="3296841"/>
            <a:ext cx="262533" cy="187523"/>
            <a:chOff x="1848" y="4968"/>
            <a:chExt cx="168" cy="120"/>
          </a:xfrm>
        </p:grpSpPr>
        <p:sp>
          <p:nvSpPr>
            <p:cNvPr id="15574" name="Rectangle 172"/>
            <p:cNvSpPr>
              <a:spLocks noChangeArrowheads="1"/>
            </p:cNvSpPr>
            <p:nvPr/>
          </p:nvSpPr>
          <p:spPr bwMode="auto">
            <a:xfrm rot="-5400000">
              <a:off x="1872" y="4944"/>
              <a:ext cx="120" cy="168"/>
            </a:xfrm>
            <a:prstGeom prst="rect">
              <a:avLst/>
            </a:prstGeom>
            <a:solidFill>
              <a:srgbClr val="CC99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 sz="1041" dirty="0"/>
            </a:p>
          </p:txBody>
        </p:sp>
        <p:grpSp>
          <p:nvGrpSpPr>
            <p:cNvPr id="15609" name="Group 173"/>
            <p:cNvGrpSpPr>
              <a:grpSpLocks/>
            </p:cNvGrpSpPr>
            <p:nvPr/>
          </p:nvGrpSpPr>
          <p:grpSpPr bwMode="auto">
            <a:xfrm>
              <a:off x="1872" y="4992"/>
              <a:ext cx="104" cy="64"/>
              <a:chOff x="672" y="4752"/>
              <a:chExt cx="624" cy="384"/>
            </a:xfrm>
          </p:grpSpPr>
          <p:sp>
            <p:nvSpPr>
              <p:cNvPr id="15576" name="Rectangle 174"/>
              <p:cNvSpPr>
                <a:spLocks noChangeArrowheads="1"/>
              </p:cNvSpPr>
              <p:nvPr/>
            </p:nvSpPr>
            <p:spPr bwMode="auto">
              <a:xfrm>
                <a:off x="672" y="4752"/>
                <a:ext cx="624" cy="1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  <p:sp>
            <p:nvSpPr>
              <p:cNvPr id="15577" name="Rectangle 175"/>
              <p:cNvSpPr>
                <a:spLocks noChangeArrowheads="1"/>
              </p:cNvSpPr>
              <p:nvPr/>
            </p:nvSpPr>
            <p:spPr bwMode="auto">
              <a:xfrm>
                <a:off x="1104" y="4896"/>
                <a:ext cx="192" cy="24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  <p:sp>
            <p:nvSpPr>
              <p:cNvPr id="15578" name="Rectangle 176"/>
              <p:cNvSpPr>
                <a:spLocks noChangeArrowheads="1"/>
              </p:cNvSpPr>
              <p:nvPr/>
            </p:nvSpPr>
            <p:spPr bwMode="auto">
              <a:xfrm>
                <a:off x="912" y="4896"/>
                <a:ext cx="192" cy="96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</p:grpSp>
      </p:grpSp>
      <p:grpSp>
        <p:nvGrpSpPr>
          <p:cNvPr id="15610" name="Group 177"/>
          <p:cNvGrpSpPr>
            <a:grpSpLocks/>
          </p:cNvGrpSpPr>
          <p:nvPr/>
        </p:nvGrpSpPr>
        <p:grpSpPr bwMode="auto">
          <a:xfrm>
            <a:off x="4104084" y="4196953"/>
            <a:ext cx="375047" cy="375047"/>
            <a:chOff x="624" y="4848"/>
            <a:chExt cx="240" cy="240"/>
          </a:xfrm>
        </p:grpSpPr>
        <p:sp>
          <p:nvSpPr>
            <p:cNvPr id="15570" name="Rectangle 178"/>
            <p:cNvSpPr>
              <a:spLocks noChangeArrowheads="1"/>
            </p:cNvSpPr>
            <p:nvPr/>
          </p:nvSpPr>
          <p:spPr bwMode="auto">
            <a:xfrm>
              <a:off x="624" y="4848"/>
              <a:ext cx="240" cy="239"/>
            </a:xfrm>
            <a:prstGeom prst="rect">
              <a:avLst/>
            </a:prstGeom>
            <a:solidFill>
              <a:srgbClr val="CC99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Ctr="1"/>
            <a:lstStyle/>
            <a:p>
              <a:r>
                <a:rPr lang="en-US" sz="788" dirty="0"/>
                <a:t>CHAIR</a:t>
              </a:r>
            </a:p>
          </p:txBody>
        </p:sp>
        <p:sp>
          <p:nvSpPr>
            <p:cNvPr id="15571" name="Rectangle 179"/>
            <p:cNvSpPr>
              <a:spLocks noChangeArrowheads="1"/>
            </p:cNvSpPr>
            <p:nvPr/>
          </p:nvSpPr>
          <p:spPr bwMode="auto">
            <a:xfrm>
              <a:off x="624" y="5064"/>
              <a:ext cx="240" cy="2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72" name="Rectangle 180"/>
            <p:cNvSpPr>
              <a:spLocks noChangeArrowheads="1"/>
            </p:cNvSpPr>
            <p:nvPr/>
          </p:nvSpPr>
          <p:spPr bwMode="auto">
            <a:xfrm rot="-5400000">
              <a:off x="785" y="5008"/>
              <a:ext cx="1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73" name="Rectangle 181"/>
            <p:cNvSpPr>
              <a:spLocks noChangeArrowheads="1"/>
            </p:cNvSpPr>
            <p:nvPr/>
          </p:nvSpPr>
          <p:spPr bwMode="auto">
            <a:xfrm rot="-5400000">
              <a:off x="572" y="5008"/>
              <a:ext cx="1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grpSp>
        <p:nvGrpSpPr>
          <p:cNvPr id="15611" name="Group 182"/>
          <p:cNvGrpSpPr>
            <a:grpSpLocks/>
          </p:cNvGrpSpPr>
          <p:nvPr/>
        </p:nvGrpSpPr>
        <p:grpSpPr bwMode="auto">
          <a:xfrm>
            <a:off x="4704159" y="2921794"/>
            <a:ext cx="225028" cy="225028"/>
            <a:chOff x="2304" y="4416"/>
            <a:chExt cx="960" cy="960"/>
          </a:xfrm>
        </p:grpSpPr>
        <p:grpSp>
          <p:nvGrpSpPr>
            <p:cNvPr id="15612" name="Group 183"/>
            <p:cNvGrpSpPr>
              <a:grpSpLocks/>
            </p:cNvGrpSpPr>
            <p:nvPr/>
          </p:nvGrpSpPr>
          <p:grpSpPr bwMode="auto">
            <a:xfrm>
              <a:off x="2304" y="4416"/>
              <a:ext cx="960" cy="960"/>
              <a:chOff x="1728" y="3984"/>
              <a:chExt cx="192" cy="192"/>
            </a:xfrm>
          </p:grpSpPr>
          <p:sp>
            <p:nvSpPr>
              <p:cNvPr id="15568" name="Rectangle 184"/>
              <p:cNvSpPr>
                <a:spLocks noChangeArrowheads="1"/>
              </p:cNvSpPr>
              <p:nvPr/>
            </p:nvSpPr>
            <p:spPr bwMode="auto">
              <a:xfrm>
                <a:off x="1728" y="4032"/>
                <a:ext cx="192" cy="1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  <p:sp>
            <p:nvSpPr>
              <p:cNvPr id="15569" name="Oval 185"/>
              <p:cNvSpPr>
                <a:spLocks noChangeArrowheads="1"/>
              </p:cNvSpPr>
              <p:nvPr/>
            </p:nvSpPr>
            <p:spPr bwMode="auto">
              <a:xfrm>
                <a:off x="1776" y="3984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</p:grpSp>
        <p:pic>
          <p:nvPicPr>
            <p:cNvPr id="15567" name="Picture 186" descr="MCj04349060000[1]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304" y="4656"/>
              <a:ext cx="96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5613" name="Group 187"/>
          <p:cNvGrpSpPr>
            <a:grpSpLocks/>
          </p:cNvGrpSpPr>
          <p:nvPr/>
        </p:nvGrpSpPr>
        <p:grpSpPr bwMode="auto">
          <a:xfrm>
            <a:off x="503634" y="5622131"/>
            <a:ext cx="1950244" cy="75009"/>
            <a:chOff x="288" y="3024"/>
            <a:chExt cx="1248" cy="48"/>
          </a:xfrm>
        </p:grpSpPr>
        <p:sp>
          <p:nvSpPr>
            <p:cNvPr id="15564" name="Rectangle 188"/>
            <p:cNvSpPr>
              <a:spLocks noChangeArrowheads="1"/>
            </p:cNvSpPr>
            <p:nvPr/>
          </p:nvSpPr>
          <p:spPr bwMode="auto">
            <a:xfrm>
              <a:off x="288" y="3024"/>
              <a:ext cx="1248" cy="48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65" name="Rectangle 189"/>
            <p:cNvSpPr>
              <a:spLocks noChangeArrowheads="1"/>
            </p:cNvSpPr>
            <p:nvPr/>
          </p:nvSpPr>
          <p:spPr bwMode="auto">
            <a:xfrm>
              <a:off x="816" y="3024"/>
              <a:ext cx="192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grpSp>
        <p:nvGrpSpPr>
          <p:cNvPr id="15620" name="Group 190"/>
          <p:cNvGrpSpPr>
            <a:grpSpLocks/>
          </p:cNvGrpSpPr>
          <p:nvPr/>
        </p:nvGrpSpPr>
        <p:grpSpPr bwMode="auto">
          <a:xfrm>
            <a:off x="5529262" y="4121944"/>
            <a:ext cx="150019" cy="300038"/>
            <a:chOff x="1968" y="4176"/>
            <a:chExt cx="624" cy="1200"/>
          </a:xfrm>
        </p:grpSpPr>
        <p:sp>
          <p:nvSpPr>
            <p:cNvPr id="15561" name="AutoShape 191"/>
            <p:cNvSpPr>
              <a:spLocks noChangeArrowheads="1"/>
            </p:cNvSpPr>
            <p:nvPr/>
          </p:nvSpPr>
          <p:spPr bwMode="auto">
            <a:xfrm>
              <a:off x="1968" y="4176"/>
              <a:ext cx="624" cy="624"/>
            </a:xfrm>
            <a:prstGeom prst="flowChartConnector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62" name="Rectangle 192"/>
            <p:cNvSpPr>
              <a:spLocks noChangeArrowheads="1"/>
            </p:cNvSpPr>
            <p:nvPr/>
          </p:nvSpPr>
          <p:spPr bwMode="auto">
            <a:xfrm>
              <a:off x="2112" y="4800"/>
              <a:ext cx="336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63" name="Rectangle 193"/>
            <p:cNvSpPr>
              <a:spLocks noChangeArrowheads="1"/>
            </p:cNvSpPr>
            <p:nvPr/>
          </p:nvSpPr>
          <p:spPr bwMode="auto">
            <a:xfrm>
              <a:off x="2256" y="4848"/>
              <a:ext cx="48" cy="52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grpSp>
        <p:nvGrpSpPr>
          <p:cNvPr id="15625" name="Group 194"/>
          <p:cNvGrpSpPr>
            <a:grpSpLocks/>
          </p:cNvGrpSpPr>
          <p:nvPr/>
        </p:nvGrpSpPr>
        <p:grpSpPr bwMode="auto">
          <a:xfrm>
            <a:off x="5304234" y="4121944"/>
            <a:ext cx="150019" cy="300038"/>
            <a:chOff x="1968" y="4176"/>
            <a:chExt cx="624" cy="1200"/>
          </a:xfrm>
        </p:grpSpPr>
        <p:sp>
          <p:nvSpPr>
            <p:cNvPr id="15558" name="AutoShape 195"/>
            <p:cNvSpPr>
              <a:spLocks noChangeArrowheads="1"/>
            </p:cNvSpPr>
            <p:nvPr/>
          </p:nvSpPr>
          <p:spPr bwMode="auto">
            <a:xfrm>
              <a:off x="1968" y="4176"/>
              <a:ext cx="624" cy="624"/>
            </a:xfrm>
            <a:prstGeom prst="flowChartConnector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59" name="Rectangle 196"/>
            <p:cNvSpPr>
              <a:spLocks noChangeArrowheads="1"/>
            </p:cNvSpPr>
            <p:nvPr/>
          </p:nvSpPr>
          <p:spPr bwMode="auto">
            <a:xfrm>
              <a:off x="2112" y="4800"/>
              <a:ext cx="336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60" name="Rectangle 197"/>
            <p:cNvSpPr>
              <a:spLocks noChangeArrowheads="1"/>
            </p:cNvSpPr>
            <p:nvPr/>
          </p:nvSpPr>
          <p:spPr bwMode="auto">
            <a:xfrm>
              <a:off x="2256" y="4848"/>
              <a:ext cx="48" cy="52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grpSp>
        <p:nvGrpSpPr>
          <p:cNvPr id="15647" name="Group 198"/>
          <p:cNvGrpSpPr>
            <a:grpSpLocks/>
          </p:cNvGrpSpPr>
          <p:nvPr/>
        </p:nvGrpSpPr>
        <p:grpSpPr bwMode="auto">
          <a:xfrm>
            <a:off x="5004197" y="3971925"/>
            <a:ext cx="150019" cy="450056"/>
            <a:chOff x="3168" y="2496"/>
            <a:chExt cx="96" cy="288"/>
          </a:xfrm>
        </p:grpSpPr>
        <p:sp>
          <p:nvSpPr>
            <p:cNvPr id="15555" name="AutoShape 199"/>
            <p:cNvSpPr>
              <a:spLocks noChangeArrowheads="1"/>
            </p:cNvSpPr>
            <p:nvPr/>
          </p:nvSpPr>
          <p:spPr bwMode="auto">
            <a:xfrm>
              <a:off x="3177" y="2496"/>
              <a:ext cx="78" cy="84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56" name="Rectangle 200"/>
            <p:cNvSpPr>
              <a:spLocks noChangeArrowheads="1"/>
            </p:cNvSpPr>
            <p:nvPr/>
          </p:nvSpPr>
          <p:spPr bwMode="auto">
            <a:xfrm>
              <a:off x="3168" y="2775"/>
              <a:ext cx="96" cy="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57" name="Rectangle 201"/>
            <p:cNvSpPr>
              <a:spLocks noChangeArrowheads="1"/>
            </p:cNvSpPr>
            <p:nvPr/>
          </p:nvSpPr>
          <p:spPr bwMode="auto">
            <a:xfrm>
              <a:off x="3212" y="2580"/>
              <a:ext cx="8" cy="20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grpSp>
        <p:nvGrpSpPr>
          <p:cNvPr id="15652" name="Group 202"/>
          <p:cNvGrpSpPr>
            <a:grpSpLocks/>
          </p:cNvGrpSpPr>
          <p:nvPr/>
        </p:nvGrpSpPr>
        <p:grpSpPr bwMode="auto">
          <a:xfrm>
            <a:off x="4704159" y="3971925"/>
            <a:ext cx="150019" cy="450056"/>
            <a:chOff x="2256" y="4320"/>
            <a:chExt cx="384" cy="720"/>
          </a:xfrm>
        </p:grpSpPr>
        <p:grpSp>
          <p:nvGrpSpPr>
            <p:cNvPr id="15655" name="Group 203"/>
            <p:cNvGrpSpPr>
              <a:grpSpLocks/>
            </p:cNvGrpSpPr>
            <p:nvPr/>
          </p:nvGrpSpPr>
          <p:grpSpPr bwMode="auto">
            <a:xfrm>
              <a:off x="2304" y="4320"/>
              <a:ext cx="288" cy="672"/>
              <a:chOff x="1056" y="1920"/>
              <a:chExt cx="1392" cy="1776"/>
            </a:xfrm>
          </p:grpSpPr>
          <p:sp>
            <p:nvSpPr>
              <p:cNvPr id="15553" name="AutoShape 204"/>
              <p:cNvSpPr>
                <a:spLocks noChangeArrowheads="1"/>
              </p:cNvSpPr>
              <p:nvPr/>
            </p:nvSpPr>
            <p:spPr bwMode="auto">
              <a:xfrm>
                <a:off x="1152" y="2512"/>
                <a:ext cx="1200" cy="1184"/>
              </a:xfrm>
              <a:custGeom>
                <a:avLst/>
                <a:gdLst>
                  <a:gd name="T0" fmla="*/ 1050 w 21600"/>
                  <a:gd name="T1" fmla="*/ 592 h 21600"/>
                  <a:gd name="T2" fmla="*/ 600 w 21600"/>
                  <a:gd name="T3" fmla="*/ 1184 h 21600"/>
                  <a:gd name="T4" fmla="*/ 150 w 21600"/>
                  <a:gd name="T5" fmla="*/ 592 h 21600"/>
                  <a:gd name="T6" fmla="*/ 60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6 h 21600"/>
                  <a:gd name="T14" fmla="*/ 17100 w 21600"/>
                  <a:gd name="T15" fmla="*/ 1709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  <p:sp>
            <p:nvSpPr>
              <p:cNvPr id="15554" name="AutoShape 205"/>
              <p:cNvSpPr>
                <a:spLocks noChangeArrowheads="1"/>
              </p:cNvSpPr>
              <p:nvPr/>
            </p:nvSpPr>
            <p:spPr bwMode="auto">
              <a:xfrm>
                <a:off x="1056" y="1920"/>
                <a:ext cx="1392" cy="789"/>
              </a:xfrm>
              <a:prstGeom prst="flowChartConnector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041" dirty="0"/>
              </a:p>
            </p:txBody>
          </p:sp>
        </p:grpSp>
        <p:sp>
          <p:nvSpPr>
            <p:cNvPr id="15552" name="Rectangle 206"/>
            <p:cNvSpPr>
              <a:spLocks noChangeArrowheads="1"/>
            </p:cNvSpPr>
            <p:nvPr/>
          </p:nvSpPr>
          <p:spPr bwMode="auto">
            <a:xfrm>
              <a:off x="2256" y="4992"/>
              <a:ext cx="384" cy="4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grpSp>
        <p:nvGrpSpPr>
          <p:cNvPr id="15657" name="Group 207"/>
          <p:cNvGrpSpPr>
            <a:grpSpLocks/>
          </p:cNvGrpSpPr>
          <p:nvPr/>
        </p:nvGrpSpPr>
        <p:grpSpPr bwMode="auto">
          <a:xfrm flipH="1">
            <a:off x="2603897" y="746522"/>
            <a:ext cx="306289" cy="506314"/>
            <a:chOff x="865" y="1066"/>
            <a:chExt cx="643" cy="1057"/>
          </a:xfrm>
        </p:grpSpPr>
        <p:sp>
          <p:nvSpPr>
            <p:cNvPr id="15549" name="Freeform 208"/>
            <p:cNvSpPr>
              <a:spLocks/>
            </p:cNvSpPr>
            <p:nvPr/>
          </p:nvSpPr>
          <p:spPr bwMode="auto">
            <a:xfrm>
              <a:off x="865" y="1066"/>
              <a:ext cx="643" cy="1057"/>
            </a:xfrm>
            <a:custGeom>
              <a:avLst/>
              <a:gdLst>
                <a:gd name="T0" fmla="*/ 89 w 277"/>
                <a:gd name="T1" fmla="*/ 0 h 517"/>
                <a:gd name="T2" fmla="*/ 191 w 277"/>
                <a:gd name="T3" fmla="*/ 0 h 517"/>
                <a:gd name="T4" fmla="*/ 191 w 277"/>
                <a:gd name="T5" fmla="*/ 105 h 517"/>
                <a:gd name="T6" fmla="*/ 225 w 277"/>
                <a:gd name="T7" fmla="*/ 105 h 517"/>
                <a:gd name="T8" fmla="*/ 276 w 277"/>
                <a:gd name="T9" fmla="*/ 139 h 517"/>
                <a:gd name="T10" fmla="*/ 276 w 277"/>
                <a:gd name="T11" fmla="*/ 415 h 517"/>
                <a:gd name="T12" fmla="*/ 225 w 277"/>
                <a:gd name="T13" fmla="*/ 516 h 517"/>
                <a:gd name="T14" fmla="*/ 51 w 277"/>
                <a:gd name="T15" fmla="*/ 516 h 517"/>
                <a:gd name="T16" fmla="*/ 0 w 277"/>
                <a:gd name="T17" fmla="*/ 415 h 517"/>
                <a:gd name="T18" fmla="*/ 0 w 277"/>
                <a:gd name="T19" fmla="*/ 139 h 517"/>
                <a:gd name="T20" fmla="*/ 51 w 277"/>
                <a:gd name="T21" fmla="*/ 105 h 517"/>
                <a:gd name="T22" fmla="*/ 89 w 277"/>
                <a:gd name="T23" fmla="*/ 105 h 517"/>
                <a:gd name="T24" fmla="*/ 89 w 277"/>
                <a:gd name="T25" fmla="*/ 0 h 5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7"/>
                <a:gd name="T40" fmla="*/ 0 h 517"/>
                <a:gd name="T41" fmla="*/ 277 w 277"/>
                <a:gd name="T42" fmla="*/ 517 h 51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7" h="517">
                  <a:moveTo>
                    <a:pt x="89" y="0"/>
                  </a:moveTo>
                  <a:lnTo>
                    <a:pt x="191" y="0"/>
                  </a:lnTo>
                  <a:lnTo>
                    <a:pt x="191" y="105"/>
                  </a:lnTo>
                  <a:lnTo>
                    <a:pt x="225" y="105"/>
                  </a:lnTo>
                  <a:lnTo>
                    <a:pt x="276" y="139"/>
                  </a:lnTo>
                  <a:lnTo>
                    <a:pt x="276" y="415"/>
                  </a:lnTo>
                  <a:lnTo>
                    <a:pt x="225" y="516"/>
                  </a:lnTo>
                  <a:lnTo>
                    <a:pt x="51" y="516"/>
                  </a:lnTo>
                  <a:lnTo>
                    <a:pt x="0" y="415"/>
                  </a:lnTo>
                  <a:lnTo>
                    <a:pt x="0" y="139"/>
                  </a:lnTo>
                  <a:lnTo>
                    <a:pt x="51" y="105"/>
                  </a:lnTo>
                  <a:lnTo>
                    <a:pt x="89" y="105"/>
                  </a:lnTo>
                  <a:lnTo>
                    <a:pt x="89" y="0"/>
                  </a:lnTo>
                </a:path>
              </a:pathLst>
            </a:custGeom>
            <a:solidFill>
              <a:srgbClr val="C6B390">
                <a:alpha val="50195"/>
              </a:srgbClr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50" name="Text Box 209"/>
            <p:cNvSpPr txBox="1">
              <a:spLocks noChangeArrowheads="1"/>
            </p:cNvSpPr>
            <p:nvPr/>
          </p:nvSpPr>
          <p:spPr bwMode="auto">
            <a:xfrm>
              <a:off x="865" y="1443"/>
              <a:ext cx="643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2" tIns="18002" rIns="18002" bIns="18002"/>
            <a:lstStyle/>
            <a:p>
              <a:r>
                <a:rPr lang="en-US" sz="1041" b="1" dirty="0">
                  <a:latin typeface="Arial Narrow" pitchFamily="-106" charset="0"/>
                </a:rPr>
                <a:t>T1</a:t>
              </a:r>
            </a:p>
          </p:txBody>
        </p:sp>
      </p:grpSp>
      <p:grpSp>
        <p:nvGrpSpPr>
          <p:cNvPr id="15662" name="Group 210"/>
          <p:cNvGrpSpPr>
            <a:grpSpLocks/>
          </p:cNvGrpSpPr>
          <p:nvPr/>
        </p:nvGrpSpPr>
        <p:grpSpPr bwMode="auto">
          <a:xfrm>
            <a:off x="2228850" y="2021681"/>
            <a:ext cx="307852" cy="506314"/>
            <a:chOff x="2453" y="3312"/>
            <a:chExt cx="197" cy="324"/>
          </a:xfrm>
        </p:grpSpPr>
        <p:sp>
          <p:nvSpPr>
            <p:cNvPr id="15547" name="Freeform 211"/>
            <p:cNvSpPr>
              <a:spLocks/>
            </p:cNvSpPr>
            <p:nvPr/>
          </p:nvSpPr>
          <p:spPr bwMode="auto">
            <a:xfrm flipH="1">
              <a:off x="2453" y="3312"/>
              <a:ext cx="194" cy="324"/>
            </a:xfrm>
            <a:custGeom>
              <a:avLst/>
              <a:gdLst>
                <a:gd name="T0" fmla="*/ 89 w 277"/>
                <a:gd name="T1" fmla="*/ 0 h 517"/>
                <a:gd name="T2" fmla="*/ 191 w 277"/>
                <a:gd name="T3" fmla="*/ 0 h 517"/>
                <a:gd name="T4" fmla="*/ 191 w 277"/>
                <a:gd name="T5" fmla="*/ 105 h 517"/>
                <a:gd name="T6" fmla="*/ 225 w 277"/>
                <a:gd name="T7" fmla="*/ 105 h 517"/>
                <a:gd name="T8" fmla="*/ 276 w 277"/>
                <a:gd name="T9" fmla="*/ 139 h 517"/>
                <a:gd name="T10" fmla="*/ 276 w 277"/>
                <a:gd name="T11" fmla="*/ 415 h 517"/>
                <a:gd name="T12" fmla="*/ 225 w 277"/>
                <a:gd name="T13" fmla="*/ 516 h 517"/>
                <a:gd name="T14" fmla="*/ 51 w 277"/>
                <a:gd name="T15" fmla="*/ 516 h 517"/>
                <a:gd name="T16" fmla="*/ 0 w 277"/>
                <a:gd name="T17" fmla="*/ 415 h 517"/>
                <a:gd name="T18" fmla="*/ 0 w 277"/>
                <a:gd name="T19" fmla="*/ 139 h 517"/>
                <a:gd name="T20" fmla="*/ 51 w 277"/>
                <a:gd name="T21" fmla="*/ 105 h 517"/>
                <a:gd name="T22" fmla="*/ 89 w 277"/>
                <a:gd name="T23" fmla="*/ 105 h 517"/>
                <a:gd name="T24" fmla="*/ 89 w 277"/>
                <a:gd name="T25" fmla="*/ 0 h 5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7"/>
                <a:gd name="T40" fmla="*/ 0 h 517"/>
                <a:gd name="T41" fmla="*/ 277 w 277"/>
                <a:gd name="T42" fmla="*/ 517 h 51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7" h="517">
                  <a:moveTo>
                    <a:pt x="89" y="0"/>
                  </a:moveTo>
                  <a:lnTo>
                    <a:pt x="191" y="0"/>
                  </a:lnTo>
                  <a:lnTo>
                    <a:pt x="191" y="105"/>
                  </a:lnTo>
                  <a:lnTo>
                    <a:pt x="225" y="105"/>
                  </a:lnTo>
                  <a:lnTo>
                    <a:pt x="276" y="139"/>
                  </a:lnTo>
                  <a:lnTo>
                    <a:pt x="276" y="415"/>
                  </a:lnTo>
                  <a:lnTo>
                    <a:pt x="225" y="516"/>
                  </a:lnTo>
                  <a:lnTo>
                    <a:pt x="51" y="516"/>
                  </a:lnTo>
                  <a:lnTo>
                    <a:pt x="0" y="415"/>
                  </a:lnTo>
                  <a:lnTo>
                    <a:pt x="0" y="139"/>
                  </a:lnTo>
                  <a:lnTo>
                    <a:pt x="51" y="105"/>
                  </a:lnTo>
                  <a:lnTo>
                    <a:pt x="89" y="105"/>
                  </a:lnTo>
                  <a:lnTo>
                    <a:pt x="89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48" name="Freeform 212"/>
            <p:cNvSpPr>
              <a:spLocks/>
            </p:cNvSpPr>
            <p:nvPr/>
          </p:nvSpPr>
          <p:spPr bwMode="auto">
            <a:xfrm>
              <a:off x="2555" y="3312"/>
              <a:ext cx="95" cy="321"/>
            </a:xfrm>
            <a:custGeom>
              <a:avLst/>
              <a:gdLst>
                <a:gd name="T0" fmla="*/ 3 w 95"/>
                <a:gd name="T1" fmla="*/ 2 h 321"/>
                <a:gd name="T2" fmla="*/ 25 w 95"/>
                <a:gd name="T3" fmla="*/ 0 h 321"/>
                <a:gd name="T4" fmla="*/ 29 w 95"/>
                <a:gd name="T5" fmla="*/ 60 h 321"/>
                <a:gd name="T6" fmla="*/ 55 w 95"/>
                <a:gd name="T7" fmla="*/ 66 h 321"/>
                <a:gd name="T8" fmla="*/ 95 w 95"/>
                <a:gd name="T9" fmla="*/ 84 h 321"/>
                <a:gd name="T10" fmla="*/ 93 w 95"/>
                <a:gd name="T11" fmla="*/ 258 h 321"/>
                <a:gd name="T12" fmla="*/ 57 w 95"/>
                <a:gd name="T13" fmla="*/ 318 h 321"/>
                <a:gd name="T14" fmla="*/ 0 w 95"/>
                <a:gd name="T15" fmla="*/ 321 h 321"/>
                <a:gd name="T16" fmla="*/ 0 w 95"/>
                <a:gd name="T17" fmla="*/ 0 h 3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5"/>
                <a:gd name="T28" fmla="*/ 0 h 321"/>
                <a:gd name="T29" fmla="*/ 95 w 95"/>
                <a:gd name="T30" fmla="*/ 321 h 32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5" h="321">
                  <a:moveTo>
                    <a:pt x="3" y="2"/>
                  </a:moveTo>
                  <a:lnTo>
                    <a:pt x="25" y="0"/>
                  </a:lnTo>
                  <a:lnTo>
                    <a:pt x="29" y="60"/>
                  </a:lnTo>
                  <a:lnTo>
                    <a:pt x="55" y="66"/>
                  </a:lnTo>
                  <a:lnTo>
                    <a:pt x="95" y="84"/>
                  </a:lnTo>
                  <a:lnTo>
                    <a:pt x="93" y="258"/>
                  </a:lnTo>
                  <a:lnTo>
                    <a:pt x="57" y="318"/>
                  </a:lnTo>
                  <a:lnTo>
                    <a:pt x="0" y="321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</p:grpSp>
      <p:sp>
        <p:nvSpPr>
          <p:cNvPr id="15414" name="Text Box 213"/>
          <p:cNvSpPr txBox="1">
            <a:spLocks noChangeArrowheads="1"/>
          </p:cNvSpPr>
          <p:nvPr/>
        </p:nvSpPr>
        <p:spPr bwMode="auto">
          <a:xfrm>
            <a:off x="653654" y="7872413"/>
            <a:ext cx="2573140" cy="910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5316" b="1" dirty="0">
                <a:solidFill>
                  <a:srgbClr val="FF0000"/>
                </a:solidFill>
              </a:rPr>
              <a:t>PROPS</a:t>
            </a:r>
          </a:p>
        </p:txBody>
      </p:sp>
      <p:grpSp>
        <p:nvGrpSpPr>
          <p:cNvPr id="15669" name="Group 214"/>
          <p:cNvGrpSpPr>
            <a:grpSpLocks/>
          </p:cNvGrpSpPr>
          <p:nvPr/>
        </p:nvGrpSpPr>
        <p:grpSpPr bwMode="auto">
          <a:xfrm>
            <a:off x="3954066" y="2921794"/>
            <a:ext cx="150019" cy="825103"/>
            <a:chOff x="1056" y="3408"/>
            <a:chExt cx="240" cy="1056"/>
          </a:xfrm>
        </p:grpSpPr>
        <p:sp>
          <p:nvSpPr>
            <p:cNvPr id="15542" name="AutoShape 215"/>
            <p:cNvSpPr>
              <a:spLocks noChangeArrowheads="1"/>
            </p:cNvSpPr>
            <p:nvPr/>
          </p:nvSpPr>
          <p:spPr bwMode="auto">
            <a:xfrm rot="10800000">
              <a:off x="1104" y="4080"/>
              <a:ext cx="192" cy="384"/>
            </a:xfrm>
            <a:custGeom>
              <a:avLst/>
              <a:gdLst>
                <a:gd name="T0" fmla="*/ 168 w 21600"/>
                <a:gd name="T1" fmla="*/ 192 h 21600"/>
                <a:gd name="T2" fmla="*/ 96 w 21600"/>
                <a:gd name="T3" fmla="*/ 384 h 21600"/>
                <a:gd name="T4" fmla="*/ 24 w 21600"/>
                <a:gd name="T5" fmla="*/ 192 h 21600"/>
                <a:gd name="T6" fmla="*/ 96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43" name="Rectangle 216"/>
            <p:cNvSpPr>
              <a:spLocks noChangeArrowheads="1"/>
            </p:cNvSpPr>
            <p:nvPr/>
          </p:nvSpPr>
          <p:spPr bwMode="auto">
            <a:xfrm rot="5400000">
              <a:off x="870" y="3726"/>
              <a:ext cx="696" cy="6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44" name="Rectangle 217"/>
            <p:cNvSpPr>
              <a:spLocks noChangeArrowheads="1"/>
            </p:cNvSpPr>
            <p:nvPr/>
          </p:nvSpPr>
          <p:spPr bwMode="auto">
            <a:xfrm rot="5400000">
              <a:off x="1086" y="4002"/>
              <a:ext cx="72" cy="13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45" name="Rectangle 218"/>
            <p:cNvSpPr>
              <a:spLocks noChangeArrowheads="1"/>
            </p:cNvSpPr>
            <p:nvPr/>
          </p:nvSpPr>
          <p:spPr bwMode="auto">
            <a:xfrm rot="5400000">
              <a:off x="1146" y="3976"/>
              <a:ext cx="59" cy="4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46" name="Rectangle 219"/>
            <p:cNvSpPr>
              <a:spLocks noChangeArrowheads="1"/>
            </p:cNvSpPr>
            <p:nvPr/>
          </p:nvSpPr>
          <p:spPr bwMode="auto">
            <a:xfrm rot="10800000">
              <a:off x="1152" y="3600"/>
              <a:ext cx="72" cy="222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grpSp>
        <p:nvGrpSpPr>
          <p:cNvPr id="15670" name="Group 220"/>
          <p:cNvGrpSpPr>
            <a:grpSpLocks/>
          </p:cNvGrpSpPr>
          <p:nvPr/>
        </p:nvGrpSpPr>
        <p:grpSpPr bwMode="auto">
          <a:xfrm rot="-5400000">
            <a:off x="3391495" y="3109317"/>
            <a:ext cx="150019" cy="825103"/>
            <a:chOff x="1056" y="3408"/>
            <a:chExt cx="240" cy="1056"/>
          </a:xfrm>
        </p:grpSpPr>
        <p:sp>
          <p:nvSpPr>
            <p:cNvPr id="15537" name="AutoShape 221"/>
            <p:cNvSpPr>
              <a:spLocks noChangeArrowheads="1"/>
            </p:cNvSpPr>
            <p:nvPr/>
          </p:nvSpPr>
          <p:spPr bwMode="auto">
            <a:xfrm rot="10800000">
              <a:off x="1104" y="4080"/>
              <a:ext cx="192" cy="384"/>
            </a:xfrm>
            <a:custGeom>
              <a:avLst/>
              <a:gdLst>
                <a:gd name="T0" fmla="*/ 168 w 21600"/>
                <a:gd name="T1" fmla="*/ 192 h 21600"/>
                <a:gd name="T2" fmla="*/ 96 w 21600"/>
                <a:gd name="T3" fmla="*/ 384 h 21600"/>
                <a:gd name="T4" fmla="*/ 24 w 21600"/>
                <a:gd name="T5" fmla="*/ 192 h 21600"/>
                <a:gd name="T6" fmla="*/ 96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38" name="Rectangle 222"/>
            <p:cNvSpPr>
              <a:spLocks noChangeArrowheads="1"/>
            </p:cNvSpPr>
            <p:nvPr/>
          </p:nvSpPr>
          <p:spPr bwMode="auto">
            <a:xfrm rot="5400000">
              <a:off x="870" y="3726"/>
              <a:ext cx="696" cy="6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39" name="Rectangle 223"/>
            <p:cNvSpPr>
              <a:spLocks noChangeArrowheads="1"/>
            </p:cNvSpPr>
            <p:nvPr/>
          </p:nvSpPr>
          <p:spPr bwMode="auto">
            <a:xfrm rot="5400000">
              <a:off x="1086" y="4002"/>
              <a:ext cx="72" cy="13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40" name="Rectangle 224"/>
            <p:cNvSpPr>
              <a:spLocks noChangeArrowheads="1"/>
            </p:cNvSpPr>
            <p:nvPr/>
          </p:nvSpPr>
          <p:spPr bwMode="auto">
            <a:xfrm rot="5400000">
              <a:off x="1146" y="3976"/>
              <a:ext cx="59" cy="4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41" name="Rectangle 225"/>
            <p:cNvSpPr>
              <a:spLocks noChangeArrowheads="1"/>
            </p:cNvSpPr>
            <p:nvPr/>
          </p:nvSpPr>
          <p:spPr bwMode="auto">
            <a:xfrm rot="10800000">
              <a:off x="1152" y="3600"/>
              <a:ext cx="72" cy="222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grpSp>
        <p:nvGrpSpPr>
          <p:cNvPr id="15671" name="Group 226"/>
          <p:cNvGrpSpPr>
            <a:grpSpLocks/>
          </p:cNvGrpSpPr>
          <p:nvPr/>
        </p:nvGrpSpPr>
        <p:grpSpPr bwMode="auto">
          <a:xfrm>
            <a:off x="3053953" y="3071813"/>
            <a:ext cx="525066" cy="225028"/>
            <a:chOff x="1968" y="2544"/>
            <a:chExt cx="576" cy="192"/>
          </a:xfrm>
        </p:grpSpPr>
        <p:sp>
          <p:nvSpPr>
            <p:cNvPr id="15526" name="Line 227"/>
            <p:cNvSpPr>
              <a:spLocks noChangeShapeType="1"/>
            </p:cNvSpPr>
            <p:nvPr/>
          </p:nvSpPr>
          <p:spPr bwMode="auto">
            <a:xfrm>
              <a:off x="1968" y="2592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27" name="Line 228"/>
            <p:cNvSpPr>
              <a:spLocks noChangeShapeType="1"/>
            </p:cNvSpPr>
            <p:nvPr/>
          </p:nvSpPr>
          <p:spPr bwMode="auto">
            <a:xfrm>
              <a:off x="2064" y="2592"/>
              <a:ext cx="14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28" name="Line 229"/>
            <p:cNvSpPr>
              <a:spLocks noChangeShapeType="1"/>
            </p:cNvSpPr>
            <p:nvPr/>
          </p:nvSpPr>
          <p:spPr bwMode="auto">
            <a:xfrm>
              <a:off x="2208" y="2592"/>
              <a:ext cx="3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29" name="Line 230"/>
            <p:cNvSpPr>
              <a:spLocks noChangeShapeType="1"/>
            </p:cNvSpPr>
            <p:nvPr/>
          </p:nvSpPr>
          <p:spPr bwMode="auto">
            <a:xfrm flipV="1">
              <a:off x="2256" y="2544"/>
              <a:ext cx="0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30" name="Line 231"/>
            <p:cNvSpPr>
              <a:spLocks noChangeShapeType="1"/>
            </p:cNvSpPr>
            <p:nvPr/>
          </p:nvSpPr>
          <p:spPr bwMode="auto">
            <a:xfrm flipV="1">
              <a:off x="2352" y="2544"/>
              <a:ext cx="0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31" name="Line 232"/>
            <p:cNvSpPr>
              <a:spLocks noChangeShapeType="1"/>
            </p:cNvSpPr>
            <p:nvPr/>
          </p:nvSpPr>
          <p:spPr bwMode="auto">
            <a:xfrm flipV="1">
              <a:off x="2256" y="2544"/>
              <a:ext cx="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32" name="Line 233"/>
            <p:cNvSpPr>
              <a:spLocks noChangeShapeType="1"/>
            </p:cNvSpPr>
            <p:nvPr/>
          </p:nvSpPr>
          <p:spPr bwMode="auto">
            <a:xfrm flipH="1">
              <a:off x="2256" y="2592"/>
              <a:ext cx="144" cy="0"/>
            </a:xfrm>
            <a:prstGeom prst="line">
              <a:avLst/>
            </a:prstGeom>
            <a:noFill/>
            <a:ln w="952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33" name="Line 234"/>
            <p:cNvSpPr>
              <a:spLocks noChangeShapeType="1"/>
            </p:cNvSpPr>
            <p:nvPr/>
          </p:nvSpPr>
          <p:spPr bwMode="auto">
            <a:xfrm flipV="1">
              <a:off x="2304" y="2592"/>
              <a:ext cx="0" cy="14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34" name="Line 235"/>
            <p:cNvSpPr>
              <a:spLocks noChangeShapeType="1"/>
            </p:cNvSpPr>
            <p:nvPr/>
          </p:nvSpPr>
          <p:spPr bwMode="auto">
            <a:xfrm>
              <a:off x="2448" y="2592"/>
              <a:ext cx="9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35" name="Line 236"/>
            <p:cNvSpPr>
              <a:spLocks noChangeShapeType="1"/>
            </p:cNvSpPr>
            <p:nvPr/>
          </p:nvSpPr>
          <p:spPr bwMode="auto">
            <a:xfrm flipV="1">
              <a:off x="2544" y="25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36" name="Line 237"/>
            <p:cNvSpPr>
              <a:spLocks noChangeShapeType="1"/>
            </p:cNvSpPr>
            <p:nvPr/>
          </p:nvSpPr>
          <p:spPr bwMode="auto">
            <a:xfrm>
              <a:off x="2400" y="2592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</p:grpSp>
      <p:grpSp>
        <p:nvGrpSpPr>
          <p:cNvPr id="15672" name="Group 238"/>
          <p:cNvGrpSpPr>
            <a:grpSpLocks/>
          </p:cNvGrpSpPr>
          <p:nvPr/>
        </p:nvGrpSpPr>
        <p:grpSpPr bwMode="auto">
          <a:xfrm>
            <a:off x="5904309" y="4121944"/>
            <a:ext cx="300038" cy="300038"/>
            <a:chOff x="1152" y="3360"/>
            <a:chExt cx="192" cy="192"/>
          </a:xfrm>
        </p:grpSpPr>
        <p:sp>
          <p:nvSpPr>
            <p:cNvPr id="15522" name="Rectangle 239"/>
            <p:cNvSpPr>
              <a:spLocks noChangeArrowheads="1"/>
            </p:cNvSpPr>
            <p:nvPr/>
          </p:nvSpPr>
          <p:spPr bwMode="auto">
            <a:xfrm>
              <a:off x="1152" y="3360"/>
              <a:ext cx="192" cy="19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523" name="Line 240"/>
            <p:cNvSpPr>
              <a:spLocks noChangeShapeType="1"/>
            </p:cNvSpPr>
            <p:nvPr/>
          </p:nvSpPr>
          <p:spPr bwMode="auto">
            <a:xfrm>
              <a:off x="1152" y="3408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24" name="Line 241"/>
            <p:cNvSpPr>
              <a:spLocks noChangeShapeType="1"/>
            </p:cNvSpPr>
            <p:nvPr/>
          </p:nvSpPr>
          <p:spPr bwMode="auto">
            <a:xfrm>
              <a:off x="1152" y="3504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525" name="Line 242"/>
            <p:cNvSpPr>
              <a:spLocks noChangeShapeType="1"/>
            </p:cNvSpPr>
            <p:nvPr/>
          </p:nvSpPr>
          <p:spPr bwMode="auto">
            <a:xfrm>
              <a:off x="1152" y="345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</p:grpSp>
      <p:grpSp>
        <p:nvGrpSpPr>
          <p:cNvPr id="15677" name="Group 243"/>
          <p:cNvGrpSpPr>
            <a:grpSpLocks/>
          </p:cNvGrpSpPr>
          <p:nvPr/>
        </p:nvGrpSpPr>
        <p:grpSpPr bwMode="auto">
          <a:xfrm>
            <a:off x="3954071" y="1421606"/>
            <a:ext cx="328167" cy="506314"/>
            <a:chOff x="2400" y="960"/>
            <a:chExt cx="210" cy="324"/>
          </a:xfrm>
        </p:grpSpPr>
        <p:grpSp>
          <p:nvGrpSpPr>
            <p:cNvPr id="15678" name="Group 244"/>
            <p:cNvGrpSpPr>
              <a:grpSpLocks/>
            </p:cNvGrpSpPr>
            <p:nvPr/>
          </p:nvGrpSpPr>
          <p:grpSpPr bwMode="auto">
            <a:xfrm>
              <a:off x="2400" y="960"/>
              <a:ext cx="195" cy="324"/>
              <a:chOff x="2784" y="3888"/>
              <a:chExt cx="195" cy="324"/>
            </a:xfrm>
          </p:grpSpPr>
          <p:sp>
            <p:nvSpPr>
              <p:cNvPr id="15520" name="Freeform 245"/>
              <p:cNvSpPr>
                <a:spLocks/>
              </p:cNvSpPr>
              <p:nvPr/>
            </p:nvSpPr>
            <p:spPr bwMode="auto">
              <a:xfrm flipH="1">
                <a:off x="2784" y="3888"/>
                <a:ext cx="195" cy="324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521" name="Freeform 246"/>
              <p:cNvSpPr>
                <a:spLocks/>
              </p:cNvSpPr>
              <p:nvPr/>
            </p:nvSpPr>
            <p:spPr bwMode="auto">
              <a:xfrm>
                <a:off x="2820" y="3977"/>
                <a:ext cx="159" cy="234"/>
              </a:xfrm>
              <a:custGeom>
                <a:avLst/>
                <a:gdLst>
                  <a:gd name="T0" fmla="*/ 159 w 159"/>
                  <a:gd name="T1" fmla="*/ 168 h 234"/>
                  <a:gd name="T2" fmla="*/ 156 w 159"/>
                  <a:gd name="T3" fmla="*/ 0 h 234"/>
                  <a:gd name="T4" fmla="*/ 0 w 159"/>
                  <a:gd name="T5" fmla="*/ 234 h 234"/>
                  <a:gd name="T6" fmla="*/ 120 w 159"/>
                  <a:gd name="T7" fmla="*/ 234 h 234"/>
                  <a:gd name="T8" fmla="*/ 120 w 159"/>
                  <a:gd name="T9" fmla="*/ 231 h 2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59"/>
                  <a:gd name="T16" fmla="*/ 0 h 234"/>
                  <a:gd name="T17" fmla="*/ 159 w 159"/>
                  <a:gd name="T18" fmla="*/ 234 h 2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59" h="234">
                    <a:moveTo>
                      <a:pt x="159" y="168"/>
                    </a:moveTo>
                    <a:lnTo>
                      <a:pt x="156" y="0"/>
                    </a:lnTo>
                    <a:lnTo>
                      <a:pt x="0" y="234"/>
                    </a:lnTo>
                    <a:lnTo>
                      <a:pt x="120" y="234"/>
                    </a:lnTo>
                    <a:lnTo>
                      <a:pt x="120" y="231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</p:grpSp>
        <p:sp>
          <p:nvSpPr>
            <p:cNvPr id="15519" name="Text Box 247"/>
            <p:cNvSpPr txBox="1">
              <a:spLocks noChangeArrowheads="1"/>
            </p:cNvSpPr>
            <p:nvPr/>
          </p:nvSpPr>
          <p:spPr bwMode="auto">
            <a:xfrm>
              <a:off x="2400" y="1008"/>
              <a:ext cx="210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1181" b="1" dirty="0">
                  <a:latin typeface="Arial Narrow" pitchFamily="-106" charset="0"/>
                </a:rPr>
                <a:t>T6</a:t>
              </a:r>
            </a:p>
          </p:txBody>
        </p:sp>
      </p:grpSp>
      <p:grpSp>
        <p:nvGrpSpPr>
          <p:cNvPr id="15703" name="Group 248"/>
          <p:cNvGrpSpPr>
            <a:grpSpLocks/>
          </p:cNvGrpSpPr>
          <p:nvPr/>
        </p:nvGrpSpPr>
        <p:grpSpPr bwMode="auto">
          <a:xfrm>
            <a:off x="3504016" y="1434108"/>
            <a:ext cx="328167" cy="506314"/>
            <a:chOff x="2112" y="968"/>
            <a:chExt cx="210" cy="324"/>
          </a:xfrm>
        </p:grpSpPr>
        <p:grpSp>
          <p:nvGrpSpPr>
            <p:cNvPr id="15706" name="Group 249"/>
            <p:cNvGrpSpPr>
              <a:grpSpLocks/>
            </p:cNvGrpSpPr>
            <p:nvPr/>
          </p:nvGrpSpPr>
          <p:grpSpPr bwMode="auto">
            <a:xfrm flipH="1">
              <a:off x="2119" y="968"/>
              <a:ext cx="195" cy="324"/>
              <a:chOff x="8450" y="5886"/>
              <a:chExt cx="643" cy="1057"/>
            </a:xfrm>
          </p:grpSpPr>
          <p:sp>
            <p:nvSpPr>
              <p:cNvPr id="15516" name="Freeform 250"/>
              <p:cNvSpPr>
                <a:spLocks/>
              </p:cNvSpPr>
              <p:nvPr/>
            </p:nvSpPr>
            <p:spPr bwMode="auto">
              <a:xfrm>
                <a:off x="8450" y="5886"/>
                <a:ext cx="643" cy="1057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517" name="Freeform 251"/>
              <p:cNvSpPr>
                <a:spLocks/>
              </p:cNvSpPr>
              <p:nvPr/>
            </p:nvSpPr>
            <p:spPr bwMode="auto">
              <a:xfrm>
                <a:off x="8583" y="6174"/>
                <a:ext cx="510" cy="769"/>
              </a:xfrm>
              <a:custGeom>
                <a:avLst/>
                <a:gdLst>
                  <a:gd name="T0" fmla="*/ 219 w 220"/>
                  <a:gd name="T1" fmla="*/ 0 h 376"/>
                  <a:gd name="T2" fmla="*/ 219 w 220"/>
                  <a:gd name="T3" fmla="*/ 276 h 376"/>
                  <a:gd name="T4" fmla="*/ 170 w 220"/>
                  <a:gd name="T5" fmla="*/ 375 h 376"/>
                  <a:gd name="T6" fmla="*/ 0 w 220"/>
                  <a:gd name="T7" fmla="*/ 375 h 376"/>
                  <a:gd name="T8" fmla="*/ 219 w 220"/>
                  <a:gd name="T9" fmla="*/ 0 h 37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0"/>
                  <a:gd name="T16" fmla="*/ 0 h 376"/>
                  <a:gd name="T17" fmla="*/ 220 w 220"/>
                  <a:gd name="T18" fmla="*/ 376 h 37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0" h="376">
                    <a:moveTo>
                      <a:pt x="219" y="0"/>
                    </a:moveTo>
                    <a:lnTo>
                      <a:pt x="219" y="276"/>
                    </a:lnTo>
                    <a:lnTo>
                      <a:pt x="170" y="375"/>
                    </a:lnTo>
                    <a:lnTo>
                      <a:pt x="0" y="375"/>
                    </a:lnTo>
                    <a:lnTo>
                      <a:pt x="219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</p:grpSp>
        <p:sp>
          <p:nvSpPr>
            <p:cNvPr id="15515" name="Text Box 252"/>
            <p:cNvSpPr txBox="1">
              <a:spLocks noChangeArrowheads="1"/>
            </p:cNvSpPr>
            <p:nvPr/>
          </p:nvSpPr>
          <p:spPr bwMode="auto">
            <a:xfrm>
              <a:off x="2112" y="1008"/>
              <a:ext cx="210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1181" b="1" dirty="0">
                  <a:latin typeface="Arial Narrow" pitchFamily="-106" charset="0"/>
                </a:rPr>
                <a:t>T6</a:t>
              </a:r>
            </a:p>
          </p:txBody>
        </p:sp>
      </p:grpSp>
      <p:grpSp>
        <p:nvGrpSpPr>
          <p:cNvPr id="15707" name="Group 253"/>
          <p:cNvGrpSpPr>
            <a:grpSpLocks/>
          </p:cNvGrpSpPr>
          <p:nvPr/>
        </p:nvGrpSpPr>
        <p:grpSpPr bwMode="auto">
          <a:xfrm>
            <a:off x="2678917" y="1421608"/>
            <a:ext cx="312540" cy="553194"/>
            <a:chOff x="2112" y="1392"/>
            <a:chExt cx="200" cy="354"/>
          </a:xfrm>
        </p:grpSpPr>
        <p:grpSp>
          <p:nvGrpSpPr>
            <p:cNvPr id="15708" name="Group 254"/>
            <p:cNvGrpSpPr>
              <a:grpSpLocks/>
            </p:cNvGrpSpPr>
            <p:nvPr/>
          </p:nvGrpSpPr>
          <p:grpSpPr bwMode="auto">
            <a:xfrm flipH="1">
              <a:off x="2112" y="1392"/>
              <a:ext cx="196" cy="324"/>
              <a:chOff x="9159" y="3384"/>
              <a:chExt cx="643" cy="1057"/>
            </a:xfrm>
          </p:grpSpPr>
          <p:sp>
            <p:nvSpPr>
              <p:cNvPr id="15512" name="Freeform 255"/>
              <p:cNvSpPr>
                <a:spLocks/>
              </p:cNvSpPr>
              <p:nvPr/>
            </p:nvSpPr>
            <p:spPr bwMode="auto">
              <a:xfrm>
                <a:off x="9159" y="3384"/>
                <a:ext cx="643" cy="1057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513" name="Freeform 256"/>
              <p:cNvSpPr>
                <a:spLocks/>
              </p:cNvSpPr>
              <p:nvPr/>
            </p:nvSpPr>
            <p:spPr bwMode="auto">
              <a:xfrm>
                <a:off x="9159" y="3609"/>
                <a:ext cx="632" cy="832"/>
              </a:xfrm>
              <a:custGeom>
                <a:avLst/>
                <a:gdLst>
                  <a:gd name="T0" fmla="*/ 220 w 272"/>
                  <a:gd name="T1" fmla="*/ 0 h 407"/>
                  <a:gd name="T2" fmla="*/ 271 w 272"/>
                  <a:gd name="T3" fmla="*/ 34 h 407"/>
                  <a:gd name="T4" fmla="*/ 271 w 272"/>
                  <a:gd name="T5" fmla="*/ 310 h 407"/>
                  <a:gd name="T6" fmla="*/ 220 w 272"/>
                  <a:gd name="T7" fmla="*/ 406 h 407"/>
                  <a:gd name="T8" fmla="*/ 49 w 272"/>
                  <a:gd name="T9" fmla="*/ 406 h 407"/>
                  <a:gd name="T10" fmla="*/ 0 w 272"/>
                  <a:gd name="T11" fmla="*/ 307 h 407"/>
                  <a:gd name="T12" fmla="*/ 220 w 272"/>
                  <a:gd name="T13" fmla="*/ 0 h 40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72"/>
                  <a:gd name="T22" fmla="*/ 0 h 407"/>
                  <a:gd name="T23" fmla="*/ 272 w 272"/>
                  <a:gd name="T24" fmla="*/ 407 h 40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72" h="407">
                    <a:moveTo>
                      <a:pt x="220" y="0"/>
                    </a:moveTo>
                    <a:lnTo>
                      <a:pt x="271" y="34"/>
                    </a:lnTo>
                    <a:lnTo>
                      <a:pt x="271" y="310"/>
                    </a:lnTo>
                    <a:lnTo>
                      <a:pt x="220" y="406"/>
                    </a:lnTo>
                    <a:lnTo>
                      <a:pt x="49" y="406"/>
                    </a:lnTo>
                    <a:lnTo>
                      <a:pt x="0" y="307"/>
                    </a:lnTo>
                    <a:lnTo>
                      <a:pt x="22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</p:grpSp>
        <p:sp>
          <p:nvSpPr>
            <p:cNvPr id="15511" name="Text Box 257"/>
            <p:cNvSpPr txBox="1">
              <a:spLocks noChangeArrowheads="1"/>
            </p:cNvSpPr>
            <p:nvPr/>
          </p:nvSpPr>
          <p:spPr bwMode="auto">
            <a:xfrm>
              <a:off x="2112" y="1584"/>
              <a:ext cx="200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1041" b="1" dirty="0">
                  <a:solidFill>
                    <a:srgbClr val="FFFFFF"/>
                  </a:solidFill>
                  <a:latin typeface="Arial Narrow" pitchFamily="-106" charset="0"/>
                </a:rPr>
                <a:t>T6</a:t>
              </a:r>
            </a:p>
          </p:txBody>
        </p:sp>
      </p:grpSp>
      <p:grpSp>
        <p:nvGrpSpPr>
          <p:cNvPr id="15709" name="Group 258"/>
          <p:cNvGrpSpPr>
            <a:grpSpLocks/>
          </p:cNvGrpSpPr>
          <p:nvPr/>
        </p:nvGrpSpPr>
        <p:grpSpPr bwMode="auto">
          <a:xfrm>
            <a:off x="3128969" y="1421608"/>
            <a:ext cx="312539" cy="553194"/>
            <a:chOff x="2400" y="1392"/>
            <a:chExt cx="200" cy="354"/>
          </a:xfrm>
        </p:grpSpPr>
        <p:grpSp>
          <p:nvGrpSpPr>
            <p:cNvPr id="15710" name="Group 259"/>
            <p:cNvGrpSpPr>
              <a:grpSpLocks/>
            </p:cNvGrpSpPr>
            <p:nvPr/>
          </p:nvGrpSpPr>
          <p:grpSpPr bwMode="auto">
            <a:xfrm>
              <a:off x="2400" y="1392"/>
              <a:ext cx="200" cy="324"/>
              <a:chOff x="1632" y="4032"/>
              <a:chExt cx="200" cy="324"/>
            </a:xfrm>
          </p:grpSpPr>
          <p:sp>
            <p:nvSpPr>
              <p:cNvPr id="15508" name="Freeform 260"/>
              <p:cNvSpPr>
                <a:spLocks/>
              </p:cNvSpPr>
              <p:nvPr/>
            </p:nvSpPr>
            <p:spPr bwMode="auto">
              <a:xfrm flipH="1">
                <a:off x="1632" y="4032"/>
                <a:ext cx="196" cy="324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509" name="Freeform 261"/>
              <p:cNvSpPr>
                <a:spLocks/>
              </p:cNvSpPr>
              <p:nvPr/>
            </p:nvSpPr>
            <p:spPr bwMode="auto">
              <a:xfrm>
                <a:off x="1638" y="4100"/>
                <a:ext cx="194" cy="256"/>
              </a:xfrm>
              <a:custGeom>
                <a:avLst/>
                <a:gdLst>
                  <a:gd name="T0" fmla="*/ 0 w 194"/>
                  <a:gd name="T1" fmla="*/ 194 h 256"/>
                  <a:gd name="T2" fmla="*/ 34 w 194"/>
                  <a:gd name="T3" fmla="*/ 254 h 256"/>
                  <a:gd name="T4" fmla="*/ 156 w 194"/>
                  <a:gd name="T5" fmla="*/ 256 h 256"/>
                  <a:gd name="T6" fmla="*/ 192 w 194"/>
                  <a:gd name="T7" fmla="*/ 190 h 256"/>
                  <a:gd name="T8" fmla="*/ 194 w 194"/>
                  <a:gd name="T9" fmla="*/ 18 h 256"/>
                  <a:gd name="T10" fmla="*/ 152 w 194"/>
                  <a:gd name="T11" fmla="*/ 0 h 256"/>
                  <a:gd name="T12" fmla="*/ 54 w 194"/>
                  <a:gd name="T13" fmla="*/ 124 h 25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94"/>
                  <a:gd name="T22" fmla="*/ 0 h 256"/>
                  <a:gd name="T23" fmla="*/ 194 w 194"/>
                  <a:gd name="T24" fmla="*/ 256 h 25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94" h="256">
                    <a:moveTo>
                      <a:pt x="0" y="194"/>
                    </a:moveTo>
                    <a:lnTo>
                      <a:pt x="34" y="254"/>
                    </a:lnTo>
                    <a:lnTo>
                      <a:pt x="156" y="256"/>
                    </a:lnTo>
                    <a:lnTo>
                      <a:pt x="192" y="190"/>
                    </a:lnTo>
                    <a:lnTo>
                      <a:pt x="194" y="18"/>
                    </a:lnTo>
                    <a:lnTo>
                      <a:pt x="152" y="0"/>
                    </a:lnTo>
                    <a:lnTo>
                      <a:pt x="54" y="124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</p:grpSp>
        <p:sp>
          <p:nvSpPr>
            <p:cNvPr id="15507" name="Text Box 262"/>
            <p:cNvSpPr txBox="1">
              <a:spLocks noChangeArrowheads="1"/>
            </p:cNvSpPr>
            <p:nvPr/>
          </p:nvSpPr>
          <p:spPr bwMode="auto">
            <a:xfrm>
              <a:off x="2400" y="1584"/>
              <a:ext cx="200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1041" b="1" dirty="0">
                  <a:solidFill>
                    <a:srgbClr val="FFFFFF"/>
                  </a:solidFill>
                  <a:latin typeface="Arial Narrow" pitchFamily="-106" charset="0"/>
                </a:rPr>
                <a:t>T6</a:t>
              </a:r>
            </a:p>
          </p:txBody>
        </p:sp>
      </p:grpSp>
      <p:grpSp>
        <p:nvGrpSpPr>
          <p:cNvPr id="15711" name="Group 263"/>
          <p:cNvGrpSpPr>
            <a:grpSpLocks/>
          </p:cNvGrpSpPr>
          <p:nvPr/>
        </p:nvGrpSpPr>
        <p:grpSpPr bwMode="auto">
          <a:xfrm>
            <a:off x="2153842" y="1421606"/>
            <a:ext cx="384423" cy="506314"/>
            <a:chOff x="1776" y="1776"/>
            <a:chExt cx="246" cy="324"/>
          </a:xfrm>
        </p:grpSpPr>
        <p:grpSp>
          <p:nvGrpSpPr>
            <p:cNvPr id="15360" name="Group 264"/>
            <p:cNvGrpSpPr>
              <a:grpSpLocks/>
            </p:cNvGrpSpPr>
            <p:nvPr/>
          </p:nvGrpSpPr>
          <p:grpSpPr bwMode="auto">
            <a:xfrm>
              <a:off x="1824" y="1776"/>
              <a:ext cx="198" cy="324"/>
              <a:chOff x="2544" y="3360"/>
              <a:chExt cx="198" cy="324"/>
            </a:xfrm>
          </p:grpSpPr>
          <p:sp>
            <p:nvSpPr>
              <p:cNvPr id="15504" name="Freeform 265"/>
              <p:cNvSpPr>
                <a:spLocks/>
              </p:cNvSpPr>
              <p:nvPr/>
            </p:nvSpPr>
            <p:spPr bwMode="auto">
              <a:xfrm flipH="1">
                <a:off x="2544" y="3360"/>
                <a:ext cx="196" cy="324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505" name="Freeform 266"/>
              <p:cNvSpPr>
                <a:spLocks/>
              </p:cNvSpPr>
              <p:nvPr/>
            </p:nvSpPr>
            <p:spPr bwMode="auto">
              <a:xfrm>
                <a:off x="2676" y="3423"/>
                <a:ext cx="66" cy="257"/>
              </a:xfrm>
              <a:custGeom>
                <a:avLst/>
                <a:gdLst>
                  <a:gd name="T0" fmla="*/ 66 w 66"/>
                  <a:gd name="T1" fmla="*/ 29 h 257"/>
                  <a:gd name="T2" fmla="*/ 66 w 66"/>
                  <a:gd name="T3" fmla="*/ 203 h 257"/>
                  <a:gd name="T4" fmla="*/ 24 w 66"/>
                  <a:gd name="T5" fmla="*/ 257 h 257"/>
                  <a:gd name="T6" fmla="*/ 2 w 66"/>
                  <a:gd name="T7" fmla="*/ 257 h 257"/>
                  <a:gd name="T8" fmla="*/ 2 w 66"/>
                  <a:gd name="T9" fmla="*/ 249 h 257"/>
                  <a:gd name="T10" fmla="*/ 2 w 66"/>
                  <a:gd name="T11" fmla="*/ 193 h 257"/>
                  <a:gd name="T12" fmla="*/ 0 w 66"/>
                  <a:gd name="T13" fmla="*/ 0 h 257"/>
                  <a:gd name="T14" fmla="*/ 30 w 66"/>
                  <a:gd name="T15" fmla="*/ 3 h 2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66"/>
                  <a:gd name="T25" fmla="*/ 0 h 257"/>
                  <a:gd name="T26" fmla="*/ 66 w 66"/>
                  <a:gd name="T27" fmla="*/ 257 h 25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66" h="257">
                    <a:moveTo>
                      <a:pt x="66" y="29"/>
                    </a:moveTo>
                    <a:lnTo>
                      <a:pt x="66" y="203"/>
                    </a:lnTo>
                    <a:lnTo>
                      <a:pt x="24" y="257"/>
                    </a:lnTo>
                    <a:lnTo>
                      <a:pt x="2" y="257"/>
                    </a:lnTo>
                    <a:lnTo>
                      <a:pt x="2" y="249"/>
                    </a:lnTo>
                    <a:lnTo>
                      <a:pt x="2" y="193"/>
                    </a:lnTo>
                    <a:lnTo>
                      <a:pt x="0" y="0"/>
                    </a:lnTo>
                    <a:lnTo>
                      <a:pt x="30" y="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</p:grpSp>
        <p:sp>
          <p:nvSpPr>
            <p:cNvPr id="15503" name="Text Box 267"/>
            <p:cNvSpPr txBox="1">
              <a:spLocks noChangeArrowheads="1"/>
            </p:cNvSpPr>
            <p:nvPr/>
          </p:nvSpPr>
          <p:spPr bwMode="auto">
            <a:xfrm>
              <a:off x="1776" y="1877"/>
              <a:ext cx="239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 anchorCtr="1">
              <a:spAutoFit/>
            </a:bodyPr>
            <a:lstStyle/>
            <a:p>
              <a:pPr algn="l"/>
              <a:r>
                <a:rPr lang="en-US" sz="1041" b="1" dirty="0">
                  <a:latin typeface="Arial Narrow" pitchFamily="-106" charset="0"/>
                </a:rPr>
                <a:t>  T9</a:t>
              </a:r>
            </a:p>
          </p:txBody>
        </p:sp>
      </p:grpSp>
      <p:grpSp>
        <p:nvGrpSpPr>
          <p:cNvPr id="15361" name="Group 268"/>
          <p:cNvGrpSpPr>
            <a:grpSpLocks/>
          </p:cNvGrpSpPr>
          <p:nvPr/>
        </p:nvGrpSpPr>
        <p:grpSpPr bwMode="auto">
          <a:xfrm>
            <a:off x="1778800" y="1421606"/>
            <a:ext cx="357858" cy="506314"/>
            <a:chOff x="1536" y="1392"/>
            <a:chExt cx="229" cy="324"/>
          </a:xfrm>
        </p:grpSpPr>
        <p:grpSp>
          <p:nvGrpSpPr>
            <p:cNvPr id="15364" name="Group 269"/>
            <p:cNvGrpSpPr>
              <a:grpSpLocks/>
            </p:cNvGrpSpPr>
            <p:nvPr/>
          </p:nvGrpSpPr>
          <p:grpSpPr bwMode="auto">
            <a:xfrm flipH="1">
              <a:off x="1536" y="1392"/>
              <a:ext cx="196" cy="324"/>
              <a:chOff x="6260" y="3026"/>
              <a:chExt cx="643" cy="1057"/>
            </a:xfrm>
          </p:grpSpPr>
          <p:sp>
            <p:nvSpPr>
              <p:cNvPr id="15500" name="Freeform 270"/>
              <p:cNvSpPr>
                <a:spLocks/>
              </p:cNvSpPr>
              <p:nvPr/>
            </p:nvSpPr>
            <p:spPr bwMode="auto">
              <a:xfrm>
                <a:off x="6260" y="3026"/>
                <a:ext cx="643" cy="1057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501" name="Freeform 271"/>
              <p:cNvSpPr>
                <a:spLocks/>
              </p:cNvSpPr>
              <p:nvPr/>
            </p:nvSpPr>
            <p:spPr bwMode="auto">
              <a:xfrm>
                <a:off x="6703" y="3255"/>
                <a:ext cx="200" cy="828"/>
              </a:xfrm>
              <a:custGeom>
                <a:avLst/>
                <a:gdLst>
                  <a:gd name="T0" fmla="*/ 0 w 86"/>
                  <a:gd name="T1" fmla="*/ 0 h 405"/>
                  <a:gd name="T2" fmla="*/ 0 w 86"/>
                  <a:gd name="T3" fmla="*/ 404 h 405"/>
                  <a:gd name="T4" fmla="*/ 36 w 86"/>
                  <a:gd name="T5" fmla="*/ 404 h 405"/>
                  <a:gd name="T6" fmla="*/ 85 w 86"/>
                  <a:gd name="T7" fmla="*/ 305 h 405"/>
                  <a:gd name="T8" fmla="*/ 85 w 86"/>
                  <a:gd name="T9" fmla="*/ 33 h 405"/>
                  <a:gd name="T10" fmla="*/ 36 w 86"/>
                  <a:gd name="T11" fmla="*/ 0 h 405"/>
                  <a:gd name="T12" fmla="*/ 0 w 86"/>
                  <a:gd name="T13" fmla="*/ 0 h 40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6"/>
                  <a:gd name="T22" fmla="*/ 0 h 405"/>
                  <a:gd name="T23" fmla="*/ 86 w 86"/>
                  <a:gd name="T24" fmla="*/ 405 h 40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6" h="405">
                    <a:moveTo>
                      <a:pt x="0" y="0"/>
                    </a:moveTo>
                    <a:lnTo>
                      <a:pt x="0" y="404"/>
                    </a:lnTo>
                    <a:lnTo>
                      <a:pt x="36" y="404"/>
                    </a:lnTo>
                    <a:lnTo>
                      <a:pt x="85" y="305"/>
                    </a:lnTo>
                    <a:lnTo>
                      <a:pt x="85" y="33"/>
                    </a:lnTo>
                    <a:lnTo>
                      <a:pt x="3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</p:grpSp>
        <p:sp>
          <p:nvSpPr>
            <p:cNvPr id="15499" name="Text Box 272"/>
            <p:cNvSpPr txBox="1">
              <a:spLocks noChangeArrowheads="1"/>
            </p:cNvSpPr>
            <p:nvPr/>
          </p:nvSpPr>
          <p:spPr bwMode="auto">
            <a:xfrm>
              <a:off x="1545" y="1493"/>
              <a:ext cx="220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 anchorCtr="1">
              <a:spAutoFit/>
            </a:bodyPr>
            <a:lstStyle/>
            <a:p>
              <a:pPr algn="l"/>
              <a:r>
                <a:rPr lang="en-US" sz="1041" b="1" dirty="0">
                  <a:latin typeface="Arial Narrow" pitchFamily="-106" charset="0"/>
                </a:rPr>
                <a:t>T9 </a:t>
              </a:r>
            </a:p>
          </p:txBody>
        </p:sp>
      </p:grpSp>
      <p:grpSp>
        <p:nvGrpSpPr>
          <p:cNvPr id="15365" name="Group 273"/>
          <p:cNvGrpSpPr>
            <a:grpSpLocks/>
          </p:cNvGrpSpPr>
          <p:nvPr/>
        </p:nvGrpSpPr>
        <p:grpSpPr bwMode="auto">
          <a:xfrm>
            <a:off x="3128962" y="2021681"/>
            <a:ext cx="306289" cy="750094"/>
            <a:chOff x="2208" y="1344"/>
            <a:chExt cx="196" cy="480"/>
          </a:xfrm>
        </p:grpSpPr>
        <p:sp>
          <p:nvSpPr>
            <p:cNvPr id="15493" name="Rectangle 274"/>
            <p:cNvSpPr>
              <a:spLocks noChangeArrowheads="1"/>
            </p:cNvSpPr>
            <p:nvPr/>
          </p:nvSpPr>
          <p:spPr bwMode="auto">
            <a:xfrm>
              <a:off x="2208" y="1536"/>
              <a:ext cx="4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94" name="Line 275"/>
            <p:cNvSpPr>
              <a:spLocks noChangeShapeType="1"/>
            </p:cNvSpPr>
            <p:nvPr/>
          </p:nvSpPr>
          <p:spPr bwMode="auto">
            <a:xfrm>
              <a:off x="2352" y="153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grpSp>
          <p:nvGrpSpPr>
            <p:cNvPr id="15366" name="Group 276"/>
            <p:cNvGrpSpPr>
              <a:grpSpLocks/>
            </p:cNvGrpSpPr>
            <p:nvPr/>
          </p:nvGrpSpPr>
          <p:grpSpPr bwMode="auto">
            <a:xfrm flipH="1">
              <a:off x="2208" y="1344"/>
              <a:ext cx="196" cy="324"/>
              <a:chOff x="865" y="1066"/>
              <a:chExt cx="643" cy="1057"/>
            </a:xfrm>
          </p:grpSpPr>
          <p:sp>
            <p:nvSpPr>
              <p:cNvPr id="15496" name="Freeform 277"/>
              <p:cNvSpPr>
                <a:spLocks/>
              </p:cNvSpPr>
              <p:nvPr/>
            </p:nvSpPr>
            <p:spPr bwMode="auto">
              <a:xfrm>
                <a:off x="865" y="1066"/>
                <a:ext cx="643" cy="1057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497" name="Text Box 278"/>
              <p:cNvSpPr txBox="1">
                <a:spLocks noChangeArrowheads="1"/>
              </p:cNvSpPr>
              <p:nvPr/>
            </p:nvSpPr>
            <p:spPr bwMode="auto">
              <a:xfrm>
                <a:off x="865" y="1443"/>
                <a:ext cx="643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18002" tIns="18002" rIns="18002" bIns="18002"/>
              <a:lstStyle/>
              <a:p>
                <a:r>
                  <a:rPr lang="en-US" sz="1041" b="1" dirty="0">
                    <a:latin typeface="Arial Narrow" pitchFamily="-106" charset="0"/>
                  </a:rPr>
                  <a:t>T1</a:t>
                </a:r>
              </a:p>
            </p:txBody>
          </p:sp>
        </p:grpSp>
      </p:grpSp>
      <p:grpSp>
        <p:nvGrpSpPr>
          <p:cNvPr id="15367" name="Group 279"/>
          <p:cNvGrpSpPr>
            <a:grpSpLocks/>
          </p:cNvGrpSpPr>
          <p:nvPr/>
        </p:nvGrpSpPr>
        <p:grpSpPr bwMode="auto">
          <a:xfrm>
            <a:off x="3654028" y="2021681"/>
            <a:ext cx="306289" cy="750094"/>
            <a:chOff x="2448" y="1344"/>
            <a:chExt cx="196" cy="480"/>
          </a:xfrm>
        </p:grpSpPr>
        <p:sp>
          <p:nvSpPr>
            <p:cNvPr id="15488" name="Rectangle 280"/>
            <p:cNvSpPr>
              <a:spLocks noChangeArrowheads="1"/>
            </p:cNvSpPr>
            <p:nvPr/>
          </p:nvSpPr>
          <p:spPr bwMode="auto">
            <a:xfrm>
              <a:off x="2592" y="1536"/>
              <a:ext cx="4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89" name="Line 281"/>
            <p:cNvSpPr>
              <a:spLocks noChangeShapeType="1"/>
            </p:cNvSpPr>
            <p:nvPr/>
          </p:nvSpPr>
          <p:spPr bwMode="auto">
            <a:xfrm>
              <a:off x="2496" y="153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grpSp>
          <p:nvGrpSpPr>
            <p:cNvPr id="15368" name="Group 282"/>
            <p:cNvGrpSpPr>
              <a:grpSpLocks/>
            </p:cNvGrpSpPr>
            <p:nvPr/>
          </p:nvGrpSpPr>
          <p:grpSpPr bwMode="auto">
            <a:xfrm flipH="1">
              <a:off x="2448" y="1344"/>
              <a:ext cx="196" cy="324"/>
              <a:chOff x="865" y="1066"/>
              <a:chExt cx="643" cy="1057"/>
            </a:xfrm>
          </p:grpSpPr>
          <p:sp>
            <p:nvSpPr>
              <p:cNvPr id="15491" name="Freeform 283"/>
              <p:cNvSpPr>
                <a:spLocks/>
              </p:cNvSpPr>
              <p:nvPr/>
            </p:nvSpPr>
            <p:spPr bwMode="auto">
              <a:xfrm>
                <a:off x="865" y="1066"/>
                <a:ext cx="643" cy="1057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492" name="Text Box 284"/>
              <p:cNvSpPr txBox="1">
                <a:spLocks noChangeArrowheads="1"/>
              </p:cNvSpPr>
              <p:nvPr/>
            </p:nvSpPr>
            <p:spPr bwMode="auto">
              <a:xfrm>
                <a:off x="865" y="1443"/>
                <a:ext cx="643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18002" tIns="18002" rIns="18002" bIns="18002"/>
              <a:lstStyle/>
              <a:p>
                <a:r>
                  <a:rPr lang="en-US" sz="1041" b="1" dirty="0">
                    <a:latin typeface="Arial Narrow" pitchFamily="-106" charset="0"/>
                  </a:rPr>
                  <a:t>T1</a:t>
                </a:r>
              </a:p>
            </p:txBody>
          </p:sp>
        </p:grpSp>
      </p:grpSp>
      <p:grpSp>
        <p:nvGrpSpPr>
          <p:cNvPr id="15369" name="Group 285"/>
          <p:cNvGrpSpPr>
            <a:grpSpLocks/>
          </p:cNvGrpSpPr>
          <p:nvPr/>
        </p:nvGrpSpPr>
        <p:grpSpPr bwMode="auto">
          <a:xfrm>
            <a:off x="4329112" y="1421608"/>
            <a:ext cx="306289" cy="509438"/>
            <a:chOff x="2640" y="1392"/>
            <a:chExt cx="196" cy="326"/>
          </a:xfrm>
        </p:grpSpPr>
        <p:grpSp>
          <p:nvGrpSpPr>
            <p:cNvPr id="15371" name="Group 286"/>
            <p:cNvGrpSpPr>
              <a:grpSpLocks/>
            </p:cNvGrpSpPr>
            <p:nvPr/>
          </p:nvGrpSpPr>
          <p:grpSpPr bwMode="auto">
            <a:xfrm flipH="1">
              <a:off x="2640" y="1392"/>
              <a:ext cx="196" cy="326"/>
              <a:chOff x="7659" y="3535"/>
              <a:chExt cx="643" cy="1059"/>
            </a:xfrm>
          </p:grpSpPr>
          <p:sp>
            <p:nvSpPr>
              <p:cNvPr id="15485" name="Freeform 287"/>
              <p:cNvSpPr>
                <a:spLocks/>
              </p:cNvSpPr>
              <p:nvPr/>
            </p:nvSpPr>
            <p:spPr bwMode="auto">
              <a:xfrm>
                <a:off x="7659" y="3535"/>
                <a:ext cx="643" cy="1057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486" name="Freeform 288"/>
              <p:cNvSpPr>
                <a:spLocks/>
              </p:cNvSpPr>
              <p:nvPr/>
            </p:nvSpPr>
            <p:spPr bwMode="auto">
              <a:xfrm>
                <a:off x="7659" y="3766"/>
                <a:ext cx="200" cy="828"/>
              </a:xfrm>
              <a:custGeom>
                <a:avLst/>
                <a:gdLst>
                  <a:gd name="T0" fmla="*/ 85 w 86"/>
                  <a:gd name="T1" fmla="*/ 0 h 405"/>
                  <a:gd name="T2" fmla="*/ 85 w 86"/>
                  <a:gd name="T3" fmla="*/ 404 h 405"/>
                  <a:gd name="T4" fmla="*/ 49 w 86"/>
                  <a:gd name="T5" fmla="*/ 404 h 405"/>
                  <a:gd name="T6" fmla="*/ 0 w 86"/>
                  <a:gd name="T7" fmla="*/ 305 h 405"/>
                  <a:gd name="T8" fmla="*/ 0 w 86"/>
                  <a:gd name="T9" fmla="*/ 33 h 405"/>
                  <a:gd name="T10" fmla="*/ 49 w 86"/>
                  <a:gd name="T11" fmla="*/ 0 h 405"/>
                  <a:gd name="T12" fmla="*/ 85 w 86"/>
                  <a:gd name="T13" fmla="*/ 0 h 40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6"/>
                  <a:gd name="T22" fmla="*/ 0 h 405"/>
                  <a:gd name="T23" fmla="*/ 86 w 86"/>
                  <a:gd name="T24" fmla="*/ 405 h 40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6" h="405">
                    <a:moveTo>
                      <a:pt x="85" y="0"/>
                    </a:moveTo>
                    <a:lnTo>
                      <a:pt x="85" y="404"/>
                    </a:lnTo>
                    <a:lnTo>
                      <a:pt x="49" y="404"/>
                    </a:lnTo>
                    <a:lnTo>
                      <a:pt x="0" y="305"/>
                    </a:lnTo>
                    <a:lnTo>
                      <a:pt x="0" y="33"/>
                    </a:lnTo>
                    <a:lnTo>
                      <a:pt x="49" y="0"/>
                    </a:lnTo>
                    <a:lnTo>
                      <a:pt x="85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487" name="Freeform 289"/>
              <p:cNvSpPr>
                <a:spLocks/>
              </p:cNvSpPr>
              <p:nvPr/>
            </p:nvSpPr>
            <p:spPr bwMode="auto">
              <a:xfrm>
                <a:off x="8096" y="3764"/>
                <a:ext cx="200" cy="828"/>
              </a:xfrm>
              <a:custGeom>
                <a:avLst/>
                <a:gdLst>
                  <a:gd name="T0" fmla="*/ 0 w 86"/>
                  <a:gd name="T1" fmla="*/ 0 h 405"/>
                  <a:gd name="T2" fmla="*/ 0 w 86"/>
                  <a:gd name="T3" fmla="*/ 404 h 405"/>
                  <a:gd name="T4" fmla="*/ 36 w 86"/>
                  <a:gd name="T5" fmla="*/ 404 h 405"/>
                  <a:gd name="T6" fmla="*/ 85 w 86"/>
                  <a:gd name="T7" fmla="*/ 305 h 405"/>
                  <a:gd name="T8" fmla="*/ 85 w 86"/>
                  <a:gd name="T9" fmla="*/ 33 h 405"/>
                  <a:gd name="T10" fmla="*/ 36 w 86"/>
                  <a:gd name="T11" fmla="*/ 0 h 405"/>
                  <a:gd name="T12" fmla="*/ 0 w 86"/>
                  <a:gd name="T13" fmla="*/ 0 h 40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6"/>
                  <a:gd name="T22" fmla="*/ 0 h 405"/>
                  <a:gd name="T23" fmla="*/ 86 w 86"/>
                  <a:gd name="T24" fmla="*/ 405 h 40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6" h="405">
                    <a:moveTo>
                      <a:pt x="0" y="0"/>
                    </a:moveTo>
                    <a:lnTo>
                      <a:pt x="0" y="404"/>
                    </a:lnTo>
                    <a:lnTo>
                      <a:pt x="36" y="404"/>
                    </a:lnTo>
                    <a:lnTo>
                      <a:pt x="85" y="305"/>
                    </a:lnTo>
                    <a:lnTo>
                      <a:pt x="85" y="33"/>
                    </a:lnTo>
                    <a:lnTo>
                      <a:pt x="3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</p:grpSp>
        <p:sp>
          <p:nvSpPr>
            <p:cNvPr id="15484" name="Text Box 290"/>
            <p:cNvSpPr txBox="1">
              <a:spLocks noChangeArrowheads="1"/>
            </p:cNvSpPr>
            <p:nvPr/>
          </p:nvSpPr>
          <p:spPr bwMode="auto">
            <a:xfrm flipH="1">
              <a:off x="2640" y="1536"/>
              <a:ext cx="196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2" tIns="18002" rIns="18002" bIns="18002"/>
            <a:lstStyle/>
            <a:p>
              <a:r>
                <a:rPr lang="en-US" sz="1041" b="1" dirty="0">
                  <a:solidFill>
                    <a:srgbClr val="FFFFFF"/>
                  </a:solidFill>
                  <a:latin typeface="Arial Narrow" pitchFamily="-106" charset="0"/>
                </a:rPr>
                <a:t>T     6</a:t>
              </a:r>
            </a:p>
          </p:txBody>
        </p:sp>
      </p:grpSp>
      <p:sp>
        <p:nvSpPr>
          <p:cNvPr id="15428" name="Rectangle 291" descr="Small grid"/>
          <p:cNvSpPr>
            <a:spLocks noChangeArrowheads="1"/>
          </p:cNvSpPr>
          <p:nvPr/>
        </p:nvSpPr>
        <p:spPr bwMode="auto">
          <a:xfrm rot="5400000">
            <a:off x="1441252" y="3934420"/>
            <a:ext cx="75009" cy="1950244"/>
          </a:xfrm>
          <a:prstGeom prst="rect">
            <a:avLst/>
          </a:prstGeom>
          <a:pattFill prst="smGrid">
            <a:fgClr>
              <a:srgbClr val="FF99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041" dirty="0"/>
          </a:p>
        </p:txBody>
      </p:sp>
      <p:sp>
        <p:nvSpPr>
          <p:cNvPr id="15429" name="Rectangle 292" descr="Small grid"/>
          <p:cNvSpPr>
            <a:spLocks noChangeArrowheads="1"/>
          </p:cNvSpPr>
          <p:nvPr/>
        </p:nvSpPr>
        <p:spPr bwMode="auto">
          <a:xfrm rot="-5400000">
            <a:off x="1666280" y="4684514"/>
            <a:ext cx="1950244" cy="75009"/>
          </a:xfrm>
          <a:prstGeom prst="rect">
            <a:avLst/>
          </a:prstGeom>
          <a:pattFill prst="smGrid">
            <a:fgClr>
              <a:srgbClr val="FF99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041" dirty="0"/>
          </a:p>
        </p:txBody>
      </p:sp>
      <p:grpSp>
        <p:nvGrpSpPr>
          <p:cNvPr id="15373" name="Group 293"/>
          <p:cNvGrpSpPr>
            <a:grpSpLocks/>
          </p:cNvGrpSpPr>
          <p:nvPr/>
        </p:nvGrpSpPr>
        <p:grpSpPr bwMode="auto">
          <a:xfrm>
            <a:off x="4104085" y="2171700"/>
            <a:ext cx="831354" cy="581323"/>
            <a:chOff x="2592" y="1920"/>
            <a:chExt cx="532" cy="372"/>
          </a:xfrm>
        </p:grpSpPr>
        <p:sp>
          <p:nvSpPr>
            <p:cNvPr id="15475" name="Line 294"/>
            <p:cNvSpPr>
              <a:spLocks noChangeShapeType="1"/>
            </p:cNvSpPr>
            <p:nvPr/>
          </p:nvSpPr>
          <p:spPr bwMode="auto">
            <a:xfrm flipH="1" flipV="1">
              <a:off x="2592" y="2088"/>
              <a:ext cx="159" cy="1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476" name="Arc 295"/>
            <p:cNvSpPr>
              <a:spLocks/>
            </p:cNvSpPr>
            <p:nvPr/>
          </p:nvSpPr>
          <p:spPr bwMode="auto">
            <a:xfrm rot="2140584" flipH="1">
              <a:off x="2712" y="2004"/>
              <a:ext cx="159" cy="168"/>
            </a:xfrm>
            <a:custGeom>
              <a:avLst/>
              <a:gdLst>
                <a:gd name="T0" fmla="*/ 0 w 21600"/>
                <a:gd name="T1" fmla="*/ 0 h 21600"/>
                <a:gd name="T2" fmla="*/ 159 w 21600"/>
                <a:gd name="T3" fmla="*/ 168 h 21600"/>
                <a:gd name="T4" fmla="*/ 0 w 21600"/>
                <a:gd name="T5" fmla="*/ 168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77" name="Text Box 296"/>
            <p:cNvSpPr txBox="1">
              <a:spLocks noChangeArrowheads="1"/>
            </p:cNvSpPr>
            <p:nvPr/>
          </p:nvSpPr>
          <p:spPr bwMode="auto">
            <a:xfrm>
              <a:off x="2672" y="1920"/>
              <a:ext cx="352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788" dirty="0"/>
                <a:t>Swinger</a:t>
              </a:r>
            </a:p>
          </p:txBody>
        </p:sp>
        <p:grpSp>
          <p:nvGrpSpPr>
            <p:cNvPr id="15375" name="Group 297"/>
            <p:cNvGrpSpPr>
              <a:grpSpLocks/>
            </p:cNvGrpSpPr>
            <p:nvPr/>
          </p:nvGrpSpPr>
          <p:grpSpPr bwMode="auto">
            <a:xfrm rot="2505053">
              <a:off x="2928" y="1968"/>
              <a:ext cx="196" cy="324"/>
              <a:chOff x="2352" y="3408"/>
              <a:chExt cx="196" cy="324"/>
            </a:xfrm>
          </p:grpSpPr>
          <p:sp>
            <p:nvSpPr>
              <p:cNvPr id="15479" name="Freeform 298"/>
              <p:cNvSpPr>
                <a:spLocks/>
              </p:cNvSpPr>
              <p:nvPr/>
            </p:nvSpPr>
            <p:spPr bwMode="auto">
              <a:xfrm flipH="1">
                <a:off x="2352" y="3408"/>
                <a:ext cx="196" cy="324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grpSp>
            <p:nvGrpSpPr>
              <p:cNvPr id="15377" name="Group 299"/>
              <p:cNvGrpSpPr>
                <a:grpSpLocks/>
              </p:cNvGrpSpPr>
              <p:nvPr/>
            </p:nvGrpSpPr>
            <p:grpSpPr bwMode="auto">
              <a:xfrm flipH="1">
                <a:off x="2400" y="3504"/>
                <a:ext cx="96" cy="191"/>
                <a:chOff x="649" y="3655"/>
                <a:chExt cx="182" cy="306"/>
              </a:xfrm>
            </p:grpSpPr>
            <p:sp>
              <p:nvSpPr>
                <p:cNvPr id="15481" name="Line 300"/>
                <p:cNvSpPr>
                  <a:spLocks noChangeShapeType="1"/>
                </p:cNvSpPr>
                <p:nvPr/>
              </p:nvSpPr>
              <p:spPr bwMode="auto">
                <a:xfrm flipH="1">
                  <a:off x="649" y="3655"/>
                  <a:ext cx="182" cy="306"/>
                </a:xfrm>
                <a:prstGeom prst="line">
                  <a:avLst/>
                </a:prstGeom>
                <a:noFill/>
                <a:ln w="508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endParaRPr lang="en-US" sz="1041" dirty="0"/>
                </a:p>
              </p:txBody>
            </p:sp>
            <p:sp>
              <p:nvSpPr>
                <p:cNvPr id="15482" name="Line 301"/>
                <p:cNvSpPr>
                  <a:spLocks noChangeShapeType="1"/>
                </p:cNvSpPr>
                <p:nvPr/>
              </p:nvSpPr>
              <p:spPr bwMode="auto">
                <a:xfrm>
                  <a:off x="649" y="3655"/>
                  <a:ext cx="182" cy="306"/>
                </a:xfrm>
                <a:prstGeom prst="line">
                  <a:avLst/>
                </a:prstGeom>
                <a:noFill/>
                <a:ln w="508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anchor="ctr"/>
                <a:lstStyle/>
                <a:p>
                  <a:endParaRPr lang="en-US" sz="1041" dirty="0"/>
                </a:p>
              </p:txBody>
            </p:sp>
          </p:grpSp>
        </p:grpSp>
      </p:grpSp>
      <p:grpSp>
        <p:nvGrpSpPr>
          <p:cNvPr id="15378" name="Group 302"/>
          <p:cNvGrpSpPr>
            <a:grpSpLocks/>
          </p:cNvGrpSpPr>
          <p:nvPr/>
        </p:nvGrpSpPr>
        <p:grpSpPr bwMode="auto">
          <a:xfrm>
            <a:off x="503635" y="7122319"/>
            <a:ext cx="1275159" cy="675084"/>
            <a:chOff x="2256" y="4272"/>
            <a:chExt cx="816" cy="432"/>
          </a:xfrm>
        </p:grpSpPr>
        <p:sp>
          <p:nvSpPr>
            <p:cNvPr id="15464" name="Rectangle 303"/>
            <p:cNvSpPr>
              <a:spLocks noChangeArrowheads="1"/>
            </p:cNvSpPr>
            <p:nvPr/>
          </p:nvSpPr>
          <p:spPr bwMode="auto">
            <a:xfrm>
              <a:off x="2304" y="4464"/>
              <a:ext cx="720" cy="48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65" name="AutoShape 304"/>
            <p:cNvSpPr>
              <a:spLocks noChangeArrowheads="1"/>
            </p:cNvSpPr>
            <p:nvPr/>
          </p:nvSpPr>
          <p:spPr bwMode="auto">
            <a:xfrm>
              <a:off x="2352" y="4368"/>
              <a:ext cx="78" cy="84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66" name="AutoShape 305"/>
            <p:cNvSpPr>
              <a:spLocks noChangeArrowheads="1"/>
            </p:cNvSpPr>
            <p:nvPr/>
          </p:nvSpPr>
          <p:spPr bwMode="auto">
            <a:xfrm>
              <a:off x="2448" y="4368"/>
              <a:ext cx="78" cy="84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67" name="AutoShape 306"/>
            <p:cNvSpPr>
              <a:spLocks noChangeArrowheads="1"/>
            </p:cNvSpPr>
            <p:nvPr/>
          </p:nvSpPr>
          <p:spPr bwMode="auto">
            <a:xfrm>
              <a:off x="2544" y="4368"/>
              <a:ext cx="78" cy="84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68" name="AutoShape 307"/>
            <p:cNvSpPr>
              <a:spLocks noChangeArrowheads="1"/>
            </p:cNvSpPr>
            <p:nvPr/>
          </p:nvSpPr>
          <p:spPr bwMode="auto">
            <a:xfrm>
              <a:off x="2688" y="4368"/>
              <a:ext cx="78" cy="84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69" name="AutoShape 308"/>
            <p:cNvSpPr>
              <a:spLocks noChangeArrowheads="1"/>
            </p:cNvSpPr>
            <p:nvPr/>
          </p:nvSpPr>
          <p:spPr bwMode="auto">
            <a:xfrm>
              <a:off x="2784" y="4368"/>
              <a:ext cx="78" cy="84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70" name="AutoShape 309"/>
            <p:cNvSpPr>
              <a:spLocks noChangeArrowheads="1"/>
            </p:cNvSpPr>
            <p:nvPr/>
          </p:nvSpPr>
          <p:spPr bwMode="auto">
            <a:xfrm>
              <a:off x="2880" y="4368"/>
              <a:ext cx="78" cy="84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71" name="Rectangle 310"/>
            <p:cNvSpPr>
              <a:spLocks noChangeArrowheads="1"/>
            </p:cNvSpPr>
            <p:nvPr/>
          </p:nvSpPr>
          <p:spPr bwMode="auto">
            <a:xfrm>
              <a:off x="2256" y="4320"/>
              <a:ext cx="48" cy="384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72" name="Rectangle 311"/>
            <p:cNvSpPr>
              <a:spLocks noChangeArrowheads="1"/>
            </p:cNvSpPr>
            <p:nvPr/>
          </p:nvSpPr>
          <p:spPr bwMode="auto">
            <a:xfrm>
              <a:off x="3024" y="4320"/>
              <a:ext cx="48" cy="384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73" name="Rectangle 312"/>
            <p:cNvSpPr>
              <a:spLocks noChangeArrowheads="1"/>
            </p:cNvSpPr>
            <p:nvPr/>
          </p:nvSpPr>
          <p:spPr bwMode="auto">
            <a:xfrm>
              <a:off x="2256" y="4272"/>
              <a:ext cx="816" cy="48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74" name="Text Box 313"/>
            <p:cNvSpPr txBox="1">
              <a:spLocks noChangeArrowheads="1"/>
            </p:cNvSpPr>
            <p:nvPr/>
          </p:nvSpPr>
          <p:spPr bwMode="auto">
            <a:xfrm>
              <a:off x="2435" y="4512"/>
              <a:ext cx="457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41" dirty="0">
                  <a:latin typeface="Arial Narrow" pitchFamily="-106" charset="0"/>
                </a:rPr>
                <a:t>Plate Rack</a:t>
              </a:r>
            </a:p>
          </p:txBody>
        </p:sp>
      </p:grpSp>
      <p:grpSp>
        <p:nvGrpSpPr>
          <p:cNvPr id="15380" name="Group 314"/>
          <p:cNvGrpSpPr>
            <a:grpSpLocks/>
          </p:cNvGrpSpPr>
          <p:nvPr/>
        </p:nvGrpSpPr>
        <p:grpSpPr bwMode="auto">
          <a:xfrm>
            <a:off x="1925687" y="7122319"/>
            <a:ext cx="539131" cy="450056"/>
            <a:chOff x="1006" y="3600"/>
            <a:chExt cx="345" cy="288"/>
          </a:xfrm>
        </p:grpSpPr>
        <p:sp>
          <p:nvSpPr>
            <p:cNvPr id="15460" name="Rectangle 315"/>
            <p:cNvSpPr>
              <a:spLocks noChangeArrowheads="1"/>
            </p:cNvSpPr>
            <p:nvPr/>
          </p:nvSpPr>
          <p:spPr bwMode="auto">
            <a:xfrm>
              <a:off x="1008" y="3840"/>
              <a:ext cx="336" cy="48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61" name="Rectangle 316"/>
            <p:cNvSpPr>
              <a:spLocks noChangeArrowheads="1"/>
            </p:cNvSpPr>
            <p:nvPr/>
          </p:nvSpPr>
          <p:spPr bwMode="auto">
            <a:xfrm>
              <a:off x="1008" y="3600"/>
              <a:ext cx="48" cy="240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62" name="Rectangle 317"/>
            <p:cNvSpPr>
              <a:spLocks noChangeArrowheads="1"/>
            </p:cNvSpPr>
            <p:nvPr/>
          </p:nvSpPr>
          <p:spPr bwMode="auto">
            <a:xfrm>
              <a:off x="1296" y="3600"/>
              <a:ext cx="48" cy="240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63" name="Text Box 318"/>
            <p:cNvSpPr txBox="1">
              <a:spLocks noChangeArrowheads="1"/>
            </p:cNvSpPr>
            <p:nvPr/>
          </p:nvSpPr>
          <p:spPr bwMode="auto">
            <a:xfrm>
              <a:off x="1006" y="3696"/>
              <a:ext cx="345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788" dirty="0">
                  <a:latin typeface="Arial Narrow" pitchFamily="-106" charset="0"/>
                </a:rPr>
                <a:t>Barricade</a:t>
              </a:r>
            </a:p>
          </p:txBody>
        </p:sp>
      </p:grpSp>
      <p:grpSp>
        <p:nvGrpSpPr>
          <p:cNvPr id="15381" name="Group 319"/>
          <p:cNvGrpSpPr>
            <a:grpSpLocks/>
          </p:cNvGrpSpPr>
          <p:nvPr/>
        </p:nvGrpSpPr>
        <p:grpSpPr bwMode="auto">
          <a:xfrm>
            <a:off x="5154217" y="746522"/>
            <a:ext cx="304726" cy="506314"/>
            <a:chOff x="816" y="1248"/>
            <a:chExt cx="195" cy="324"/>
          </a:xfrm>
        </p:grpSpPr>
        <p:sp>
          <p:nvSpPr>
            <p:cNvPr id="15458" name="Freeform 320"/>
            <p:cNvSpPr>
              <a:spLocks/>
            </p:cNvSpPr>
            <p:nvPr/>
          </p:nvSpPr>
          <p:spPr bwMode="auto">
            <a:xfrm flipH="1">
              <a:off x="816" y="1248"/>
              <a:ext cx="195" cy="324"/>
            </a:xfrm>
            <a:custGeom>
              <a:avLst/>
              <a:gdLst>
                <a:gd name="T0" fmla="*/ 89 w 277"/>
                <a:gd name="T1" fmla="*/ 0 h 517"/>
                <a:gd name="T2" fmla="*/ 191 w 277"/>
                <a:gd name="T3" fmla="*/ 0 h 517"/>
                <a:gd name="T4" fmla="*/ 191 w 277"/>
                <a:gd name="T5" fmla="*/ 105 h 517"/>
                <a:gd name="T6" fmla="*/ 225 w 277"/>
                <a:gd name="T7" fmla="*/ 105 h 517"/>
                <a:gd name="T8" fmla="*/ 276 w 277"/>
                <a:gd name="T9" fmla="*/ 139 h 517"/>
                <a:gd name="T10" fmla="*/ 276 w 277"/>
                <a:gd name="T11" fmla="*/ 415 h 517"/>
                <a:gd name="T12" fmla="*/ 225 w 277"/>
                <a:gd name="T13" fmla="*/ 516 h 517"/>
                <a:gd name="T14" fmla="*/ 51 w 277"/>
                <a:gd name="T15" fmla="*/ 516 h 517"/>
                <a:gd name="T16" fmla="*/ 0 w 277"/>
                <a:gd name="T17" fmla="*/ 415 h 517"/>
                <a:gd name="T18" fmla="*/ 0 w 277"/>
                <a:gd name="T19" fmla="*/ 139 h 517"/>
                <a:gd name="T20" fmla="*/ 51 w 277"/>
                <a:gd name="T21" fmla="*/ 105 h 517"/>
                <a:gd name="T22" fmla="*/ 89 w 277"/>
                <a:gd name="T23" fmla="*/ 105 h 517"/>
                <a:gd name="T24" fmla="*/ 89 w 277"/>
                <a:gd name="T25" fmla="*/ 0 h 51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77"/>
                <a:gd name="T40" fmla="*/ 0 h 517"/>
                <a:gd name="T41" fmla="*/ 277 w 277"/>
                <a:gd name="T42" fmla="*/ 517 h 51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77" h="517">
                  <a:moveTo>
                    <a:pt x="89" y="0"/>
                  </a:moveTo>
                  <a:lnTo>
                    <a:pt x="191" y="0"/>
                  </a:lnTo>
                  <a:lnTo>
                    <a:pt x="191" y="105"/>
                  </a:lnTo>
                  <a:lnTo>
                    <a:pt x="225" y="105"/>
                  </a:lnTo>
                  <a:lnTo>
                    <a:pt x="276" y="139"/>
                  </a:lnTo>
                  <a:lnTo>
                    <a:pt x="276" y="415"/>
                  </a:lnTo>
                  <a:lnTo>
                    <a:pt x="225" y="516"/>
                  </a:lnTo>
                  <a:lnTo>
                    <a:pt x="51" y="516"/>
                  </a:lnTo>
                  <a:lnTo>
                    <a:pt x="0" y="415"/>
                  </a:lnTo>
                  <a:lnTo>
                    <a:pt x="0" y="139"/>
                  </a:lnTo>
                  <a:lnTo>
                    <a:pt x="51" y="105"/>
                  </a:lnTo>
                  <a:lnTo>
                    <a:pt x="89" y="105"/>
                  </a:lnTo>
                  <a:lnTo>
                    <a:pt x="89" y="0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  <p:sp>
          <p:nvSpPr>
            <p:cNvPr id="15459" name="Freeform 321"/>
            <p:cNvSpPr>
              <a:spLocks/>
            </p:cNvSpPr>
            <p:nvPr/>
          </p:nvSpPr>
          <p:spPr bwMode="auto">
            <a:xfrm flipH="1">
              <a:off x="819" y="1315"/>
              <a:ext cx="192" cy="257"/>
            </a:xfrm>
            <a:custGeom>
              <a:avLst/>
              <a:gdLst>
                <a:gd name="T0" fmla="*/ 48 w 273"/>
                <a:gd name="T1" fmla="*/ 0 h 410"/>
                <a:gd name="T2" fmla="*/ 222 w 273"/>
                <a:gd name="T3" fmla="*/ 0 h 410"/>
                <a:gd name="T4" fmla="*/ 272 w 273"/>
                <a:gd name="T5" fmla="*/ 35 h 410"/>
                <a:gd name="T6" fmla="*/ 272 w 273"/>
                <a:gd name="T7" fmla="*/ 309 h 410"/>
                <a:gd name="T8" fmla="*/ 221 w 273"/>
                <a:gd name="T9" fmla="*/ 409 h 410"/>
                <a:gd name="T10" fmla="*/ 50 w 273"/>
                <a:gd name="T11" fmla="*/ 409 h 410"/>
                <a:gd name="T12" fmla="*/ 0 w 273"/>
                <a:gd name="T13" fmla="*/ 310 h 410"/>
                <a:gd name="T14" fmla="*/ 0 w 273"/>
                <a:gd name="T15" fmla="*/ 33 h 410"/>
                <a:gd name="T16" fmla="*/ 48 w 273"/>
                <a:gd name="T17" fmla="*/ 0 h 4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73"/>
                <a:gd name="T28" fmla="*/ 0 h 410"/>
                <a:gd name="T29" fmla="*/ 273 w 273"/>
                <a:gd name="T30" fmla="*/ 410 h 41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73" h="410">
                  <a:moveTo>
                    <a:pt x="48" y="0"/>
                  </a:moveTo>
                  <a:lnTo>
                    <a:pt x="222" y="0"/>
                  </a:lnTo>
                  <a:lnTo>
                    <a:pt x="272" y="35"/>
                  </a:lnTo>
                  <a:lnTo>
                    <a:pt x="272" y="309"/>
                  </a:lnTo>
                  <a:lnTo>
                    <a:pt x="221" y="409"/>
                  </a:lnTo>
                  <a:lnTo>
                    <a:pt x="50" y="409"/>
                  </a:lnTo>
                  <a:lnTo>
                    <a:pt x="0" y="310"/>
                  </a:lnTo>
                  <a:lnTo>
                    <a:pt x="0" y="33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sz="1041" dirty="0"/>
            </a:p>
          </p:txBody>
        </p:sp>
      </p:grpSp>
      <p:grpSp>
        <p:nvGrpSpPr>
          <p:cNvPr id="15382" name="Group 322"/>
          <p:cNvGrpSpPr>
            <a:grpSpLocks/>
          </p:cNvGrpSpPr>
          <p:nvPr/>
        </p:nvGrpSpPr>
        <p:grpSpPr bwMode="auto">
          <a:xfrm>
            <a:off x="1367805" y="2021681"/>
            <a:ext cx="304725" cy="506314"/>
            <a:chOff x="1222" y="968"/>
            <a:chExt cx="195" cy="324"/>
          </a:xfrm>
        </p:grpSpPr>
        <p:grpSp>
          <p:nvGrpSpPr>
            <p:cNvPr id="15384" name="Group 323"/>
            <p:cNvGrpSpPr>
              <a:grpSpLocks/>
            </p:cNvGrpSpPr>
            <p:nvPr/>
          </p:nvGrpSpPr>
          <p:grpSpPr bwMode="auto">
            <a:xfrm flipH="1">
              <a:off x="1222" y="968"/>
              <a:ext cx="195" cy="324"/>
              <a:chOff x="1909" y="3911"/>
              <a:chExt cx="643" cy="1057"/>
            </a:xfrm>
          </p:grpSpPr>
          <p:sp>
            <p:nvSpPr>
              <p:cNvPr id="15456" name="Freeform 324"/>
              <p:cNvSpPr>
                <a:spLocks/>
              </p:cNvSpPr>
              <p:nvPr/>
            </p:nvSpPr>
            <p:spPr bwMode="auto">
              <a:xfrm>
                <a:off x="1909" y="3911"/>
                <a:ext cx="643" cy="1057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457" name="Freeform 325"/>
              <p:cNvSpPr>
                <a:spLocks/>
              </p:cNvSpPr>
              <p:nvPr/>
            </p:nvSpPr>
            <p:spPr bwMode="auto">
              <a:xfrm>
                <a:off x="1909" y="4130"/>
                <a:ext cx="633" cy="838"/>
              </a:xfrm>
              <a:custGeom>
                <a:avLst/>
                <a:gdLst>
                  <a:gd name="T0" fmla="*/ 48 w 273"/>
                  <a:gd name="T1" fmla="*/ 0 h 410"/>
                  <a:gd name="T2" fmla="*/ 222 w 273"/>
                  <a:gd name="T3" fmla="*/ 0 h 410"/>
                  <a:gd name="T4" fmla="*/ 272 w 273"/>
                  <a:gd name="T5" fmla="*/ 35 h 410"/>
                  <a:gd name="T6" fmla="*/ 272 w 273"/>
                  <a:gd name="T7" fmla="*/ 309 h 410"/>
                  <a:gd name="T8" fmla="*/ 221 w 273"/>
                  <a:gd name="T9" fmla="*/ 409 h 410"/>
                  <a:gd name="T10" fmla="*/ 50 w 273"/>
                  <a:gd name="T11" fmla="*/ 409 h 410"/>
                  <a:gd name="T12" fmla="*/ 0 w 273"/>
                  <a:gd name="T13" fmla="*/ 310 h 410"/>
                  <a:gd name="T14" fmla="*/ 0 w 273"/>
                  <a:gd name="T15" fmla="*/ 33 h 410"/>
                  <a:gd name="T16" fmla="*/ 48 w 273"/>
                  <a:gd name="T17" fmla="*/ 0 h 41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73"/>
                  <a:gd name="T28" fmla="*/ 0 h 410"/>
                  <a:gd name="T29" fmla="*/ 273 w 273"/>
                  <a:gd name="T30" fmla="*/ 410 h 41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73" h="410">
                    <a:moveTo>
                      <a:pt x="48" y="0"/>
                    </a:moveTo>
                    <a:lnTo>
                      <a:pt x="222" y="0"/>
                    </a:lnTo>
                    <a:lnTo>
                      <a:pt x="272" y="35"/>
                    </a:lnTo>
                    <a:lnTo>
                      <a:pt x="272" y="309"/>
                    </a:lnTo>
                    <a:lnTo>
                      <a:pt x="221" y="409"/>
                    </a:lnTo>
                    <a:lnTo>
                      <a:pt x="50" y="409"/>
                    </a:lnTo>
                    <a:lnTo>
                      <a:pt x="0" y="310"/>
                    </a:lnTo>
                    <a:lnTo>
                      <a:pt x="0" y="33"/>
                    </a:lnTo>
                    <a:lnTo>
                      <a:pt x="48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</p:grpSp>
        <p:sp>
          <p:nvSpPr>
            <p:cNvPr id="15455" name="Text Box 326"/>
            <p:cNvSpPr txBox="1">
              <a:spLocks noChangeArrowheads="1"/>
            </p:cNvSpPr>
            <p:nvPr/>
          </p:nvSpPr>
          <p:spPr bwMode="auto">
            <a:xfrm>
              <a:off x="1235" y="1054"/>
              <a:ext cx="141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 anchorCtr="1">
              <a:spAutoFit/>
            </a:bodyPr>
            <a:lstStyle/>
            <a:p>
              <a:pPr algn="l"/>
              <a:r>
                <a:rPr lang="en-US" sz="1181" b="1" dirty="0">
                  <a:solidFill>
                    <a:srgbClr val="FFFFFF"/>
                  </a:solidFill>
                  <a:latin typeface="Arial Narrow" pitchFamily="-106" charset="0"/>
                </a:rPr>
                <a:t> </a:t>
              </a:r>
              <a:endParaRPr lang="en-US" sz="1041" b="1" dirty="0">
                <a:solidFill>
                  <a:srgbClr val="FFFFFF"/>
                </a:solidFill>
                <a:latin typeface="Arial Narrow" pitchFamily="-106" charset="0"/>
              </a:endParaRPr>
            </a:p>
          </p:txBody>
        </p:sp>
      </p:grpSp>
      <p:grpSp>
        <p:nvGrpSpPr>
          <p:cNvPr id="15385" name="Group 327"/>
          <p:cNvGrpSpPr>
            <a:grpSpLocks/>
          </p:cNvGrpSpPr>
          <p:nvPr/>
        </p:nvGrpSpPr>
        <p:grpSpPr bwMode="auto">
          <a:xfrm>
            <a:off x="5529264" y="746522"/>
            <a:ext cx="304726" cy="506314"/>
            <a:chOff x="3504" y="432"/>
            <a:chExt cx="195" cy="324"/>
          </a:xfrm>
        </p:grpSpPr>
        <p:grpSp>
          <p:nvGrpSpPr>
            <p:cNvPr id="15389" name="Group 328"/>
            <p:cNvGrpSpPr>
              <a:grpSpLocks/>
            </p:cNvGrpSpPr>
            <p:nvPr/>
          </p:nvGrpSpPr>
          <p:grpSpPr bwMode="auto">
            <a:xfrm>
              <a:off x="3504" y="432"/>
              <a:ext cx="195" cy="324"/>
              <a:chOff x="816" y="1248"/>
              <a:chExt cx="195" cy="324"/>
            </a:xfrm>
          </p:grpSpPr>
          <p:sp>
            <p:nvSpPr>
              <p:cNvPr id="15452" name="Freeform 329"/>
              <p:cNvSpPr>
                <a:spLocks/>
              </p:cNvSpPr>
              <p:nvPr/>
            </p:nvSpPr>
            <p:spPr bwMode="auto">
              <a:xfrm flipH="1">
                <a:off x="816" y="1248"/>
                <a:ext cx="195" cy="324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FFFF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453" name="Freeform 330"/>
              <p:cNvSpPr>
                <a:spLocks/>
              </p:cNvSpPr>
              <p:nvPr/>
            </p:nvSpPr>
            <p:spPr bwMode="auto">
              <a:xfrm flipH="1">
                <a:off x="819" y="1315"/>
                <a:ext cx="192" cy="257"/>
              </a:xfrm>
              <a:custGeom>
                <a:avLst/>
                <a:gdLst>
                  <a:gd name="T0" fmla="*/ 48 w 273"/>
                  <a:gd name="T1" fmla="*/ 0 h 410"/>
                  <a:gd name="T2" fmla="*/ 222 w 273"/>
                  <a:gd name="T3" fmla="*/ 0 h 410"/>
                  <a:gd name="T4" fmla="*/ 272 w 273"/>
                  <a:gd name="T5" fmla="*/ 35 h 410"/>
                  <a:gd name="T6" fmla="*/ 272 w 273"/>
                  <a:gd name="T7" fmla="*/ 309 h 410"/>
                  <a:gd name="T8" fmla="*/ 221 w 273"/>
                  <a:gd name="T9" fmla="*/ 409 h 410"/>
                  <a:gd name="T10" fmla="*/ 50 w 273"/>
                  <a:gd name="T11" fmla="*/ 409 h 410"/>
                  <a:gd name="T12" fmla="*/ 0 w 273"/>
                  <a:gd name="T13" fmla="*/ 310 h 410"/>
                  <a:gd name="T14" fmla="*/ 0 w 273"/>
                  <a:gd name="T15" fmla="*/ 33 h 410"/>
                  <a:gd name="T16" fmla="*/ 48 w 273"/>
                  <a:gd name="T17" fmla="*/ 0 h 41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73"/>
                  <a:gd name="T28" fmla="*/ 0 h 410"/>
                  <a:gd name="T29" fmla="*/ 273 w 273"/>
                  <a:gd name="T30" fmla="*/ 410 h 41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73" h="410">
                    <a:moveTo>
                      <a:pt x="48" y="0"/>
                    </a:moveTo>
                    <a:lnTo>
                      <a:pt x="222" y="0"/>
                    </a:lnTo>
                    <a:lnTo>
                      <a:pt x="272" y="35"/>
                    </a:lnTo>
                    <a:lnTo>
                      <a:pt x="272" y="309"/>
                    </a:lnTo>
                    <a:lnTo>
                      <a:pt x="221" y="409"/>
                    </a:lnTo>
                    <a:lnTo>
                      <a:pt x="50" y="409"/>
                    </a:lnTo>
                    <a:lnTo>
                      <a:pt x="0" y="310"/>
                    </a:lnTo>
                    <a:lnTo>
                      <a:pt x="0" y="33"/>
                    </a:lnTo>
                    <a:lnTo>
                      <a:pt x="48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</p:grpSp>
        <p:sp>
          <p:nvSpPr>
            <p:cNvPr id="15451" name="AutoShape 331"/>
            <p:cNvSpPr>
              <a:spLocks noChangeArrowheads="1"/>
            </p:cNvSpPr>
            <p:nvPr/>
          </p:nvSpPr>
          <p:spPr bwMode="auto">
            <a:xfrm>
              <a:off x="3552" y="576"/>
              <a:ext cx="96" cy="96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grpSp>
        <p:nvGrpSpPr>
          <p:cNvPr id="15390" name="Group 332"/>
          <p:cNvGrpSpPr>
            <a:grpSpLocks/>
          </p:cNvGrpSpPr>
          <p:nvPr/>
        </p:nvGrpSpPr>
        <p:grpSpPr bwMode="auto">
          <a:xfrm>
            <a:off x="4779170" y="746522"/>
            <a:ext cx="304726" cy="506314"/>
            <a:chOff x="3024" y="432"/>
            <a:chExt cx="195" cy="324"/>
          </a:xfrm>
        </p:grpSpPr>
        <p:grpSp>
          <p:nvGrpSpPr>
            <p:cNvPr id="15391" name="Group 333"/>
            <p:cNvGrpSpPr>
              <a:grpSpLocks/>
            </p:cNvGrpSpPr>
            <p:nvPr/>
          </p:nvGrpSpPr>
          <p:grpSpPr bwMode="auto">
            <a:xfrm>
              <a:off x="3024" y="432"/>
              <a:ext cx="195" cy="324"/>
              <a:chOff x="816" y="1248"/>
              <a:chExt cx="195" cy="324"/>
            </a:xfrm>
          </p:grpSpPr>
          <p:sp>
            <p:nvSpPr>
              <p:cNvPr id="15448" name="Freeform 334"/>
              <p:cNvSpPr>
                <a:spLocks/>
              </p:cNvSpPr>
              <p:nvPr/>
            </p:nvSpPr>
            <p:spPr bwMode="auto">
              <a:xfrm flipH="1">
                <a:off x="816" y="1248"/>
                <a:ext cx="195" cy="324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chemeClr val="tx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449" name="Freeform 335"/>
              <p:cNvSpPr>
                <a:spLocks/>
              </p:cNvSpPr>
              <p:nvPr/>
            </p:nvSpPr>
            <p:spPr bwMode="auto">
              <a:xfrm flipH="1">
                <a:off x="819" y="1315"/>
                <a:ext cx="192" cy="257"/>
              </a:xfrm>
              <a:custGeom>
                <a:avLst/>
                <a:gdLst>
                  <a:gd name="T0" fmla="*/ 48 w 273"/>
                  <a:gd name="T1" fmla="*/ 0 h 410"/>
                  <a:gd name="T2" fmla="*/ 222 w 273"/>
                  <a:gd name="T3" fmla="*/ 0 h 410"/>
                  <a:gd name="T4" fmla="*/ 272 w 273"/>
                  <a:gd name="T5" fmla="*/ 35 h 410"/>
                  <a:gd name="T6" fmla="*/ 272 w 273"/>
                  <a:gd name="T7" fmla="*/ 309 h 410"/>
                  <a:gd name="T8" fmla="*/ 221 w 273"/>
                  <a:gd name="T9" fmla="*/ 409 h 410"/>
                  <a:gd name="T10" fmla="*/ 50 w 273"/>
                  <a:gd name="T11" fmla="*/ 409 h 410"/>
                  <a:gd name="T12" fmla="*/ 0 w 273"/>
                  <a:gd name="T13" fmla="*/ 310 h 410"/>
                  <a:gd name="T14" fmla="*/ 0 w 273"/>
                  <a:gd name="T15" fmla="*/ 33 h 410"/>
                  <a:gd name="T16" fmla="*/ 48 w 273"/>
                  <a:gd name="T17" fmla="*/ 0 h 41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73"/>
                  <a:gd name="T28" fmla="*/ 0 h 410"/>
                  <a:gd name="T29" fmla="*/ 273 w 273"/>
                  <a:gd name="T30" fmla="*/ 410 h 41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73" h="410">
                    <a:moveTo>
                      <a:pt x="48" y="0"/>
                    </a:moveTo>
                    <a:lnTo>
                      <a:pt x="222" y="0"/>
                    </a:lnTo>
                    <a:lnTo>
                      <a:pt x="272" y="35"/>
                    </a:lnTo>
                    <a:lnTo>
                      <a:pt x="272" y="309"/>
                    </a:lnTo>
                    <a:lnTo>
                      <a:pt x="221" y="409"/>
                    </a:lnTo>
                    <a:lnTo>
                      <a:pt x="50" y="409"/>
                    </a:lnTo>
                    <a:lnTo>
                      <a:pt x="0" y="310"/>
                    </a:lnTo>
                    <a:lnTo>
                      <a:pt x="0" y="33"/>
                    </a:lnTo>
                    <a:lnTo>
                      <a:pt x="48" y="0"/>
                    </a:lnTo>
                  </a:path>
                </a:pathLst>
              </a:custGeom>
              <a:solidFill>
                <a:schemeClr val="tx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</p:grpSp>
        <p:sp>
          <p:nvSpPr>
            <p:cNvPr id="15447" name="AutoShape 336"/>
            <p:cNvSpPr>
              <a:spLocks noChangeArrowheads="1"/>
            </p:cNvSpPr>
            <p:nvPr/>
          </p:nvSpPr>
          <p:spPr bwMode="auto">
            <a:xfrm>
              <a:off x="3072" y="576"/>
              <a:ext cx="96" cy="96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  <p:grpSp>
        <p:nvGrpSpPr>
          <p:cNvPr id="15392" name="Group 346"/>
          <p:cNvGrpSpPr>
            <a:grpSpLocks/>
          </p:cNvGrpSpPr>
          <p:nvPr/>
        </p:nvGrpSpPr>
        <p:grpSpPr bwMode="auto">
          <a:xfrm>
            <a:off x="6054328" y="1196578"/>
            <a:ext cx="306289" cy="806351"/>
            <a:chOff x="3840" y="720"/>
            <a:chExt cx="196" cy="516"/>
          </a:xfrm>
        </p:grpSpPr>
        <p:grpSp>
          <p:nvGrpSpPr>
            <p:cNvPr id="15397" name="Group 337"/>
            <p:cNvGrpSpPr>
              <a:grpSpLocks/>
            </p:cNvGrpSpPr>
            <p:nvPr/>
          </p:nvGrpSpPr>
          <p:grpSpPr bwMode="auto">
            <a:xfrm flipH="1">
              <a:off x="3840" y="912"/>
              <a:ext cx="196" cy="324"/>
              <a:chOff x="865" y="1066"/>
              <a:chExt cx="643" cy="1057"/>
            </a:xfrm>
          </p:grpSpPr>
          <p:sp>
            <p:nvSpPr>
              <p:cNvPr id="15444" name="Freeform 338"/>
              <p:cNvSpPr>
                <a:spLocks/>
              </p:cNvSpPr>
              <p:nvPr/>
            </p:nvSpPr>
            <p:spPr bwMode="auto">
              <a:xfrm>
                <a:off x="865" y="1066"/>
                <a:ext cx="643" cy="1057"/>
              </a:xfrm>
              <a:custGeom>
                <a:avLst/>
                <a:gdLst>
                  <a:gd name="T0" fmla="*/ 89 w 277"/>
                  <a:gd name="T1" fmla="*/ 0 h 517"/>
                  <a:gd name="T2" fmla="*/ 191 w 277"/>
                  <a:gd name="T3" fmla="*/ 0 h 517"/>
                  <a:gd name="T4" fmla="*/ 191 w 277"/>
                  <a:gd name="T5" fmla="*/ 105 h 517"/>
                  <a:gd name="T6" fmla="*/ 225 w 277"/>
                  <a:gd name="T7" fmla="*/ 105 h 517"/>
                  <a:gd name="T8" fmla="*/ 276 w 277"/>
                  <a:gd name="T9" fmla="*/ 139 h 517"/>
                  <a:gd name="T10" fmla="*/ 276 w 277"/>
                  <a:gd name="T11" fmla="*/ 415 h 517"/>
                  <a:gd name="T12" fmla="*/ 225 w 277"/>
                  <a:gd name="T13" fmla="*/ 516 h 517"/>
                  <a:gd name="T14" fmla="*/ 51 w 277"/>
                  <a:gd name="T15" fmla="*/ 516 h 517"/>
                  <a:gd name="T16" fmla="*/ 0 w 277"/>
                  <a:gd name="T17" fmla="*/ 415 h 517"/>
                  <a:gd name="T18" fmla="*/ 0 w 277"/>
                  <a:gd name="T19" fmla="*/ 139 h 517"/>
                  <a:gd name="T20" fmla="*/ 51 w 277"/>
                  <a:gd name="T21" fmla="*/ 105 h 517"/>
                  <a:gd name="T22" fmla="*/ 89 w 277"/>
                  <a:gd name="T23" fmla="*/ 105 h 517"/>
                  <a:gd name="T24" fmla="*/ 89 w 277"/>
                  <a:gd name="T25" fmla="*/ 0 h 51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77"/>
                  <a:gd name="T40" fmla="*/ 0 h 517"/>
                  <a:gd name="T41" fmla="*/ 277 w 277"/>
                  <a:gd name="T42" fmla="*/ 517 h 517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77" h="517">
                    <a:moveTo>
                      <a:pt x="89" y="0"/>
                    </a:moveTo>
                    <a:lnTo>
                      <a:pt x="191" y="0"/>
                    </a:lnTo>
                    <a:lnTo>
                      <a:pt x="191" y="105"/>
                    </a:lnTo>
                    <a:lnTo>
                      <a:pt x="225" y="105"/>
                    </a:lnTo>
                    <a:lnTo>
                      <a:pt x="276" y="139"/>
                    </a:lnTo>
                    <a:lnTo>
                      <a:pt x="276" y="415"/>
                    </a:lnTo>
                    <a:lnTo>
                      <a:pt x="225" y="516"/>
                    </a:lnTo>
                    <a:lnTo>
                      <a:pt x="51" y="516"/>
                    </a:lnTo>
                    <a:lnTo>
                      <a:pt x="0" y="415"/>
                    </a:lnTo>
                    <a:lnTo>
                      <a:pt x="0" y="139"/>
                    </a:lnTo>
                    <a:lnTo>
                      <a:pt x="51" y="105"/>
                    </a:lnTo>
                    <a:lnTo>
                      <a:pt x="89" y="105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sz="1041" dirty="0"/>
              </a:p>
            </p:txBody>
          </p:sp>
          <p:sp>
            <p:nvSpPr>
              <p:cNvPr id="15445" name="Text Box 339"/>
              <p:cNvSpPr txBox="1">
                <a:spLocks noChangeArrowheads="1"/>
              </p:cNvSpPr>
              <p:nvPr/>
            </p:nvSpPr>
            <p:spPr bwMode="auto">
              <a:xfrm>
                <a:off x="865" y="1443"/>
                <a:ext cx="643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18002" tIns="18002" rIns="18002" bIns="18002"/>
              <a:lstStyle/>
              <a:p>
                <a:r>
                  <a:rPr lang="en-US" sz="1041" b="1" dirty="0">
                    <a:latin typeface="Arial Narrow" pitchFamily="-106" charset="0"/>
                  </a:rPr>
                  <a:t>T1</a:t>
                </a:r>
              </a:p>
            </p:txBody>
          </p:sp>
        </p:grpSp>
        <p:sp>
          <p:nvSpPr>
            <p:cNvPr id="15439" name="Line 341"/>
            <p:cNvSpPr>
              <a:spLocks noChangeShapeType="1"/>
            </p:cNvSpPr>
            <p:nvPr/>
          </p:nvSpPr>
          <p:spPr bwMode="auto">
            <a:xfrm>
              <a:off x="4032" y="816"/>
              <a:ext cx="0" cy="240"/>
            </a:xfrm>
            <a:prstGeom prst="line">
              <a:avLst/>
            </a:prstGeom>
            <a:noFill/>
            <a:ln w="38100">
              <a:solidFill>
                <a:srgbClr val="CC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40" name="Line 342"/>
            <p:cNvSpPr>
              <a:spLocks noChangeShapeType="1"/>
            </p:cNvSpPr>
            <p:nvPr/>
          </p:nvSpPr>
          <p:spPr bwMode="auto">
            <a:xfrm>
              <a:off x="3840" y="816"/>
              <a:ext cx="0" cy="240"/>
            </a:xfrm>
            <a:prstGeom prst="line">
              <a:avLst/>
            </a:prstGeom>
            <a:noFill/>
            <a:ln w="38100">
              <a:solidFill>
                <a:srgbClr val="CC99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41" name="Rectangle 343"/>
            <p:cNvSpPr>
              <a:spLocks noChangeArrowheads="1"/>
            </p:cNvSpPr>
            <p:nvPr/>
          </p:nvSpPr>
          <p:spPr bwMode="auto">
            <a:xfrm>
              <a:off x="3840" y="768"/>
              <a:ext cx="192" cy="9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42" name="AutoShape 344"/>
            <p:cNvSpPr>
              <a:spLocks noChangeArrowheads="1"/>
            </p:cNvSpPr>
            <p:nvPr/>
          </p:nvSpPr>
          <p:spPr bwMode="auto">
            <a:xfrm>
              <a:off x="3984" y="720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  <p:sp>
          <p:nvSpPr>
            <p:cNvPr id="15443" name="AutoShape 345"/>
            <p:cNvSpPr>
              <a:spLocks noChangeArrowheads="1"/>
            </p:cNvSpPr>
            <p:nvPr/>
          </p:nvSpPr>
          <p:spPr bwMode="auto">
            <a:xfrm flipH="1" flipV="1">
              <a:off x="3840" y="720"/>
              <a:ext cx="48" cy="48"/>
            </a:xfrm>
            <a:prstGeom prst="flowChartConnector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041" dirty="0"/>
            </a:p>
          </p:txBody>
        </p:sp>
      </p:grpSp>
    </p:spTree>
    <p:extLst>
      <p:ext uri="{BB962C8B-B14F-4D97-AF65-F5344CB8AC3E}">
        <p14:creationId xmlns:p14="http://schemas.microsoft.com/office/powerpoint/2010/main" val="3347597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D517E73-A0A9-5B65-C609-CF8BD9B951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" y="64536"/>
            <a:ext cx="6702552" cy="7114183"/>
          </a:xfrm>
          <a:prstGeom prst="rect">
            <a:avLst/>
          </a:prstGeom>
        </p:spPr>
      </p:pic>
      <p:sp>
        <p:nvSpPr>
          <p:cNvPr id="17" name="AutoShape 327">
            <a:extLst>
              <a:ext uri="{FF2B5EF4-FFF2-40B4-BE49-F238E27FC236}">
                <a16:creationId xmlns:a16="http://schemas.microsoft.com/office/drawing/2014/main" id="{FAEE2F35-A348-CFD8-B72F-FDF34DD01117}"/>
              </a:ext>
            </a:extLst>
          </p:cNvPr>
          <p:cNvSpPr/>
          <p:nvPr/>
        </p:nvSpPr>
        <p:spPr>
          <a:xfrm>
            <a:off x="4982507" y="6741721"/>
            <a:ext cx="91441" cy="93268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7" name="AutoShape 327">
            <a:extLst>
              <a:ext uri="{FF2B5EF4-FFF2-40B4-BE49-F238E27FC236}">
                <a16:creationId xmlns:a16="http://schemas.microsoft.com/office/drawing/2014/main" id="{BF71430B-06E3-3BD4-702E-5954C274050E}"/>
              </a:ext>
            </a:extLst>
          </p:cNvPr>
          <p:cNvSpPr/>
          <p:nvPr/>
        </p:nvSpPr>
        <p:spPr>
          <a:xfrm>
            <a:off x="6285929" y="7221791"/>
            <a:ext cx="91441" cy="46634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8" name="AutoShape 327">
            <a:extLst>
              <a:ext uri="{FF2B5EF4-FFF2-40B4-BE49-F238E27FC236}">
                <a16:creationId xmlns:a16="http://schemas.microsoft.com/office/drawing/2014/main" id="{3B779D0E-FBB9-887B-FBDF-3FA078B21B1C}"/>
              </a:ext>
            </a:extLst>
          </p:cNvPr>
          <p:cNvSpPr/>
          <p:nvPr/>
        </p:nvSpPr>
        <p:spPr>
          <a:xfrm>
            <a:off x="5801489" y="6986854"/>
            <a:ext cx="91441" cy="70408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pic>
        <p:nvPicPr>
          <p:cNvPr id="29" name="Picture 56" descr="Picture 56">
            <a:extLst>
              <a:ext uri="{FF2B5EF4-FFF2-40B4-BE49-F238E27FC236}">
                <a16:creationId xmlns:a16="http://schemas.microsoft.com/office/drawing/2014/main" id="{83B45395-E652-C501-1A36-484BA49C25E0}"/>
              </a:ext>
            </a:extLst>
          </p:cNvPr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5146391" y="7177930"/>
            <a:ext cx="948929" cy="91440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AutoShape 327">
            <a:extLst>
              <a:ext uri="{FF2B5EF4-FFF2-40B4-BE49-F238E27FC236}">
                <a16:creationId xmlns:a16="http://schemas.microsoft.com/office/drawing/2014/main" id="{45536528-1692-668D-BB0C-1420D71568AF}"/>
              </a:ext>
            </a:extLst>
          </p:cNvPr>
          <p:cNvSpPr/>
          <p:nvPr/>
        </p:nvSpPr>
        <p:spPr>
          <a:xfrm>
            <a:off x="5117454" y="6753757"/>
            <a:ext cx="91441" cy="93268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1" name="AutoShape 327">
            <a:extLst>
              <a:ext uri="{FF2B5EF4-FFF2-40B4-BE49-F238E27FC236}">
                <a16:creationId xmlns:a16="http://schemas.microsoft.com/office/drawing/2014/main" id="{25FC095D-2271-BCC3-1A2F-81CD5D687994}"/>
              </a:ext>
            </a:extLst>
          </p:cNvPr>
          <p:cNvSpPr/>
          <p:nvPr/>
        </p:nvSpPr>
        <p:spPr>
          <a:xfrm>
            <a:off x="5225487" y="6749185"/>
            <a:ext cx="91441" cy="93268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2" name="AutoShape 327">
            <a:extLst>
              <a:ext uri="{FF2B5EF4-FFF2-40B4-BE49-F238E27FC236}">
                <a16:creationId xmlns:a16="http://schemas.microsoft.com/office/drawing/2014/main" id="{C9D19252-9DC5-58CE-9B39-7EAA2FAB5163}"/>
              </a:ext>
            </a:extLst>
          </p:cNvPr>
          <p:cNvSpPr/>
          <p:nvPr/>
        </p:nvSpPr>
        <p:spPr>
          <a:xfrm>
            <a:off x="5343148" y="6749185"/>
            <a:ext cx="91441" cy="93268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3" name="AutoShape 327">
            <a:extLst>
              <a:ext uri="{FF2B5EF4-FFF2-40B4-BE49-F238E27FC236}">
                <a16:creationId xmlns:a16="http://schemas.microsoft.com/office/drawing/2014/main" id="{50007E48-3A44-4864-8271-6BA5A20A487C}"/>
              </a:ext>
            </a:extLst>
          </p:cNvPr>
          <p:cNvSpPr/>
          <p:nvPr/>
        </p:nvSpPr>
        <p:spPr>
          <a:xfrm>
            <a:off x="5459023" y="6749185"/>
            <a:ext cx="91441" cy="93268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4" name="AutoShape 327">
            <a:extLst>
              <a:ext uri="{FF2B5EF4-FFF2-40B4-BE49-F238E27FC236}">
                <a16:creationId xmlns:a16="http://schemas.microsoft.com/office/drawing/2014/main" id="{CEDE9DED-A4F7-AA34-276E-C1EEA91B2E1E}"/>
              </a:ext>
            </a:extLst>
          </p:cNvPr>
          <p:cNvSpPr/>
          <p:nvPr/>
        </p:nvSpPr>
        <p:spPr>
          <a:xfrm>
            <a:off x="5917364" y="6986854"/>
            <a:ext cx="91441" cy="70408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5" name="AutoShape 327">
            <a:extLst>
              <a:ext uri="{FF2B5EF4-FFF2-40B4-BE49-F238E27FC236}">
                <a16:creationId xmlns:a16="http://schemas.microsoft.com/office/drawing/2014/main" id="{AA610009-BAB7-FBBE-E6B6-191B55E909C8}"/>
              </a:ext>
            </a:extLst>
          </p:cNvPr>
          <p:cNvSpPr/>
          <p:nvPr/>
        </p:nvSpPr>
        <p:spPr>
          <a:xfrm>
            <a:off x="6033239" y="6986854"/>
            <a:ext cx="91441" cy="70408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6" name="AutoShape 327">
            <a:extLst>
              <a:ext uri="{FF2B5EF4-FFF2-40B4-BE49-F238E27FC236}">
                <a16:creationId xmlns:a16="http://schemas.microsoft.com/office/drawing/2014/main" id="{0122CB0A-A966-794F-BAFF-02AB319C110A}"/>
              </a:ext>
            </a:extLst>
          </p:cNvPr>
          <p:cNvSpPr/>
          <p:nvPr/>
        </p:nvSpPr>
        <p:spPr>
          <a:xfrm>
            <a:off x="6149589" y="6986854"/>
            <a:ext cx="91441" cy="70408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7" name="AutoShape 327">
            <a:extLst>
              <a:ext uri="{FF2B5EF4-FFF2-40B4-BE49-F238E27FC236}">
                <a16:creationId xmlns:a16="http://schemas.microsoft.com/office/drawing/2014/main" id="{EC642BAB-A6C1-CE36-2DB3-3385B617495D}"/>
              </a:ext>
            </a:extLst>
          </p:cNvPr>
          <p:cNvSpPr/>
          <p:nvPr/>
        </p:nvSpPr>
        <p:spPr>
          <a:xfrm>
            <a:off x="6402279" y="7221791"/>
            <a:ext cx="91441" cy="46634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8" name="AutoShape 327">
            <a:extLst>
              <a:ext uri="{FF2B5EF4-FFF2-40B4-BE49-F238E27FC236}">
                <a16:creationId xmlns:a16="http://schemas.microsoft.com/office/drawing/2014/main" id="{3A6AE8C3-425F-BEF7-8A82-5F5AF4BBE879}"/>
              </a:ext>
            </a:extLst>
          </p:cNvPr>
          <p:cNvSpPr/>
          <p:nvPr/>
        </p:nvSpPr>
        <p:spPr>
          <a:xfrm>
            <a:off x="6518629" y="7221791"/>
            <a:ext cx="91441" cy="46634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9" name="AutoShape 327">
            <a:extLst>
              <a:ext uri="{FF2B5EF4-FFF2-40B4-BE49-F238E27FC236}">
                <a16:creationId xmlns:a16="http://schemas.microsoft.com/office/drawing/2014/main" id="{259F8F70-9D9F-4708-9377-C6B2586315BF}"/>
              </a:ext>
            </a:extLst>
          </p:cNvPr>
          <p:cNvSpPr/>
          <p:nvPr/>
        </p:nvSpPr>
        <p:spPr>
          <a:xfrm>
            <a:off x="6634979" y="7221791"/>
            <a:ext cx="91441" cy="46634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0" name="AutoShape 327">
            <a:extLst>
              <a:ext uri="{FF2B5EF4-FFF2-40B4-BE49-F238E27FC236}">
                <a16:creationId xmlns:a16="http://schemas.microsoft.com/office/drawing/2014/main" id="{EF191FA8-4DFF-9A39-6684-36B43DF9C7D4}"/>
              </a:ext>
            </a:extLst>
          </p:cNvPr>
          <p:cNvSpPr/>
          <p:nvPr/>
        </p:nvSpPr>
        <p:spPr>
          <a:xfrm>
            <a:off x="4004187" y="7084129"/>
            <a:ext cx="64008" cy="466344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1" name="AutoShape 327">
            <a:extLst>
              <a:ext uri="{FF2B5EF4-FFF2-40B4-BE49-F238E27FC236}">
                <a16:creationId xmlns:a16="http://schemas.microsoft.com/office/drawing/2014/main" id="{CE97438B-A31D-E329-E576-DD2BBEA9CC34}"/>
              </a:ext>
            </a:extLst>
          </p:cNvPr>
          <p:cNvSpPr/>
          <p:nvPr/>
        </p:nvSpPr>
        <p:spPr>
          <a:xfrm>
            <a:off x="3596908" y="7171946"/>
            <a:ext cx="64008" cy="34747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pic>
        <p:nvPicPr>
          <p:cNvPr id="42" name="Picture 56" descr="Picture 56">
            <a:extLst>
              <a:ext uri="{FF2B5EF4-FFF2-40B4-BE49-F238E27FC236}">
                <a16:creationId xmlns:a16="http://schemas.microsoft.com/office/drawing/2014/main" id="{2B47438B-B65D-D348-0453-7FC4A164CC13}"/>
              </a:ext>
            </a:extLst>
          </p:cNvPr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5263504" y="7169809"/>
            <a:ext cx="949771" cy="91440"/>
          </a:xfrm>
          <a:prstGeom prst="rect">
            <a:avLst/>
          </a:prstGeom>
          <a:ln w="12700">
            <a:miter lim="400000"/>
          </a:ln>
        </p:spPr>
      </p:pic>
      <p:sp>
        <p:nvSpPr>
          <p:cNvPr id="43" name="AutoShape 327">
            <a:extLst>
              <a:ext uri="{FF2B5EF4-FFF2-40B4-BE49-F238E27FC236}">
                <a16:creationId xmlns:a16="http://schemas.microsoft.com/office/drawing/2014/main" id="{6255EFFB-178E-2E93-7FCA-BF6CF795593C}"/>
              </a:ext>
            </a:extLst>
          </p:cNvPr>
          <p:cNvSpPr/>
          <p:nvPr/>
        </p:nvSpPr>
        <p:spPr>
          <a:xfrm>
            <a:off x="4093104" y="7084129"/>
            <a:ext cx="64008" cy="466344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4" name="AutoShape 327">
            <a:extLst>
              <a:ext uri="{FF2B5EF4-FFF2-40B4-BE49-F238E27FC236}">
                <a16:creationId xmlns:a16="http://schemas.microsoft.com/office/drawing/2014/main" id="{F36659C1-3672-AC09-74F8-5EE0C8284F52}"/>
              </a:ext>
            </a:extLst>
          </p:cNvPr>
          <p:cNvSpPr/>
          <p:nvPr/>
        </p:nvSpPr>
        <p:spPr>
          <a:xfrm>
            <a:off x="4175967" y="7084129"/>
            <a:ext cx="64008" cy="466344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5" name="AutoShape 327">
            <a:extLst>
              <a:ext uri="{FF2B5EF4-FFF2-40B4-BE49-F238E27FC236}">
                <a16:creationId xmlns:a16="http://schemas.microsoft.com/office/drawing/2014/main" id="{9AD5B0F7-C613-92E8-4242-7576774CA7EC}"/>
              </a:ext>
            </a:extLst>
          </p:cNvPr>
          <p:cNvSpPr/>
          <p:nvPr/>
        </p:nvSpPr>
        <p:spPr>
          <a:xfrm>
            <a:off x="4272959" y="7084129"/>
            <a:ext cx="64008" cy="466344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6" name="AutoShape 327">
            <a:extLst>
              <a:ext uri="{FF2B5EF4-FFF2-40B4-BE49-F238E27FC236}">
                <a16:creationId xmlns:a16="http://schemas.microsoft.com/office/drawing/2014/main" id="{6D352301-948F-495E-62BD-4E04684B49B9}"/>
              </a:ext>
            </a:extLst>
          </p:cNvPr>
          <p:cNvSpPr/>
          <p:nvPr/>
        </p:nvSpPr>
        <p:spPr>
          <a:xfrm>
            <a:off x="4366953" y="7084129"/>
            <a:ext cx="64008" cy="466344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7" name="AutoShape 327">
            <a:extLst>
              <a:ext uri="{FF2B5EF4-FFF2-40B4-BE49-F238E27FC236}">
                <a16:creationId xmlns:a16="http://schemas.microsoft.com/office/drawing/2014/main" id="{F212B25A-8619-FF96-AF1C-00978F78AD43}"/>
              </a:ext>
            </a:extLst>
          </p:cNvPr>
          <p:cNvSpPr/>
          <p:nvPr/>
        </p:nvSpPr>
        <p:spPr>
          <a:xfrm>
            <a:off x="4460947" y="7084129"/>
            <a:ext cx="64008" cy="466344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8" name="AutoShape 327">
            <a:extLst>
              <a:ext uri="{FF2B5EF4-FFF2-40B4-BE49-F238E27FC236}">
                <a16:creationId xmlns:a16="http://schemas.microsoft.com/office/drawing/2014/main" id="{761383D5-B401-A1E4-E190-E7A0B3EBC9B7}"/>
              </a:ext>
            </a:extLst>
          </p:cNvPr>
          <p:cNvSpPr/>
          <p:nvPr/>
        </p:nvSpPr>
        <p:spPr>
          <a:xfrm>
            <a:off x="3693561" y="7171946"/>
            <a:ext cx="64008" cy="34747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9" name="AutoShape 327">
            <a:extLst>
              <a:ext uri="{FF2B5EF4-FFF2-40B4-BE49-F238E27FC236}">
                <a16:creationId xmlns:a16="http://schemas.microsoft.com/office/drawing/2014/main" id="{24D09C23-1C60-0B2B-0D34-D2D8FDEE5828}"/>
              </a:ext>
            </a:extLst>
          </p:cNvPr>
          <p:cNvSpPr/>
          <p:nvPr/>
        </p:nvSpPr>
        <p:spPr>
          <a:xfrm>
            <a:off x="3816557" y="7178719"/>
            <a:ext cx="64008" cy="34747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1" name="AutoShape 58">
            <a:extLst>
              <a:ext uri="{FF2B5EF4-FFF2-40B4-BE49-F238E27FC236}">
                <a16:creationId xmlns:a16="http://schemas.microsoft.com/office/drawing/2014/main" id="{8093009C-A20A-A6DC-CB64-A4068F9D1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0796" y="7038469"/>
            <a:ext cx="256032" cy="256032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12" name="AutoShape 81">
            <a:extLst>
              <a:ext uri="{FF2B5EF4-FFF2-40B4-BE49-F238E27FC236}">
                <a16:creationId xmlns:a16="http://schemas.microsoft.com/office/drawing/2014/main" id="{8B42E896-EECA-C739-499E-5F7C4387A9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757" y="7038469"/>
            <a:ext cx="256032" cy="256032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sp>
        <p:nvSpPr>
          <p:cNvPr id="13" name="AutoShape 58">
            <a:extLst>
              <a:ext uri="{FF2B5EF4-FFF2-40B4-BE49-F238E27FC236}">
                <a16:creationId xmlns:a16="http://schemas.microsoft.com/office/drawing/2014/main" id="{2A79D7F5-6586-2C9A-4B40-9E8EEA325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8632" y="7336710"/>
            <a:ext cx="256032" cy="256032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14" name="AutoShape 81">
            <a:extLst>
              <a:ext uri="{FF2B5EF4-FFF2-40B4-BE49-F238E27FC236}">
                <a16:creationId xmlns:a16="http://schemas.microsoft.com/office/drawing/2014/main" id="{8D2F6B7D-36E0-9A09-F31F-DF16D11AD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0593" y="7336710"/>
            <a:ext cx="256032" cy="256032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B7E3FA-FBFB-3310-720D-74BCB6069CDA}"/>
              </a:ext>
            </a:extLst>
          </p:cNvPr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4596453" y="6627944"/>
            <a:ext cx="210312" cy="10698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FCB4551-7524-7368-4B99-6F532EFC5047}"/>
              </a:ext>
            </a:extLst>
          </p:cNvPr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822395" y="6614228"/>
            <a:ext cx="210312" cy="11064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BD76F9F-E577-C1EA-E757-7C5CA29E8E10}"/>
              </a:ext>
            </a:extLst>
          </p:cNvPr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4723665" y="6614228"/>
            <a:ext cx="201168" cy="1097280"/>
          </a:xfrm>
          <a:prstGeom prst="rect">
            <a:avLst/>
          </a:prstGeom>
        </p:spPr>
      </p:pic>
      <p:grpSp>
        <p:nvGrpSpPr>
          <p:cNvPr id="66" name="Group 134">
            <a:extLst>
              <a:ext uri="{FF2B5EF4-FFF2-40B4-BE49-F238E27FC236}">
                <a16:creationId xmlns:a16="http://schemas.microsoft.com/office/drawing/2014/main" id="{DA64C4E9-F164-AF17-8888-89AB40D882C7}"/>
              </a:ext>
            </a:extLst>
          </p:cNvPr>
          <p:cNvGrpSpPr/>
          <p:nvPr/>
        </p:nvGrpSpPr>
        <p:grpSpPr>
          <a:xfrm>
            <a:off x="3022097" y="7698505"/>
            <a:ext cx="237744" cy="640454"/>
            <a:chOff x="0" y="0"/>
            <a:chExt cx="237742" cy="640452"/>
          </a:xfrm>
        </p:grpSpPr>
        <p:sp>
          <p:nvSpPr>
            <p:cNvPr id="67" name="Line 135">
              <a:extLst>
                <a:ext uri="{FF2B5EF4-FFF2-40B4-BE49-F238E27FC236}">
                  <a16:creationId xmlns:a16="http://schemas.microsoft.com/office/drawing/2014/main" id="{A5856AD9-8062-A3A1-B260-D6B0E64D9400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68" name="Line 136">
              <a:extLst>
                <a:ext uri="{FF2B5EF4-FFF2-40B4-BE49-F238E27FC236}">
                  <a16:creationId xmlns:a16="http://schemas.microsoft.com/office/drawing/2014/main" id="{F27F8C40-6072-D10C-3588-C2DFBB468172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69" name="Group 137">
              <a:extLst>
                <a:ext uri="{FF2B5EF4-FFF2-40B4-BE49-F238E27FC236}">
                  <a16:creationId xmlns:a16="http://schemas.microsoft.com/office/drawing/2014/main" id="{4D622989-B3BF-58E4-9514-B624F5D45AC9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70" name="Freeform 138">
                <a:extLst>
                  <a:ext uri="{FF2B5EF4-FFF2-40B4-BE49-F238E27FC236}">
                    <a16:creationId xmlns:a16="http://schemas.microsoft.com/office/drawing/2014/main" id="{417DDCC9-15D5-C4AF-AC5F-4DA4F853AB49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1" name="Text Box 139">
                <a:extLst>
                  <a:ext uri="{FF2B5EF4-FFF2-40B4-BE49-F238E27FC236}">
                    <a16:creationId xmlns:a16="http://schemas.microsoft.com/office/drawing/2014/main" id="{22484E0A-0DE8-A326-0715-32809C7FB885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DT</a:t>
                </a:r>
              </a:p>
            </p:txBody>
          </p:sp>
        </p:grpSp>
      </p:grpSp>
      <p:grpSp>
        <p:nvGrpSpPr>
          <p:cNvPr id="72" name="Group 134">
            <a:extLst>
              <a:ext uri="{FF2B5EF4-FFF2-40B4-BE49-F238E27FC236}">
                <a16:creationId xmlns:a16="http://schemas.microsoft.com/office/drawing/2014/main" id="{4EAD606A-DFA4-A391-8F05-8F5ABE347978}"/>
              </a:ext>
            </a:extLst>
          </p:cNvPr>
          <p:cNvGrpSpPr/>
          <p:nvPr/>
        </p:nvGrpSpPr>
        <p:grpSpPr>
          <a:xfrm>
            <a:off x="3421007" y="7664268"/>
            <a:ext cx="237744" cy="640454"/>
            <a:chOff x="0" y="0"/>
            <a:chExt cx="237742" cy="640452"/>
          </a:xfrm>
        </p:grpSpPr>
        <p:sp>
          <p:nvSpPr>
            <p:cNvPr id="73" name="Line 135">
              <a:extLst>
                <a:ext uri="{FF2B5EF4-FFF2-40B4-BE49-F238E27FC236}">
                  <a16:creationId xmlns:a16="http://schemas.microsoft.com/office/drawing/2014/main" id="{B8F9EB96-5EE7-2AEA-39F7-2047A3F7927C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74" name="Line 136">
              <a:extLst>
                <a:ext uri="{FF2B5EF4-FFF2-40B4-BE49-F238E27FC236}">
                  <a16:creationId xmlns:a16="http://schemas.microsoft.com/office/drawing/2014/main" id="{78262076-0426-3F87-0F86-9193552BBA1F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75" name="Group 137">
              <a:extLst>
                <a:ext uri="{FF2B5EF4-FFF2-40B4-BE49-F238E27FC236}">
                  <a16:creationId xmlns:a16="http://schemas.microsoft.com/office/drawing/2014/main" id="{1986B7A0-343E-9118-388E-F28635E26E91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76" name="Freeform 138">
                <a:extLst>
                  <a:ext uri="{FF2B5EF4-FFF2-40B4-BE49-F238E27FC236}">
                    <a16:creationId xmlns:a16="http://schemas.microsoft.com/office/drawing/2014/main" id="{990E4CA4-1536-8DA8-1A51-4EB11B858819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7" name="Text Box 139">
                <a:extLst>
                  <a:ext uri="{FF2B5EF4-FFF2-40B4-BE49-F238E27FC236}">
                    <a16:creationId xmlns:a16="http://schemas.microsoft.com/office/drawing/2014/main" id="{2E4FFAC8-2B58-7FAD-2F58-ADF12EEA87D7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508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sz="800"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DDT</a:t>
                </a:r>
              </a:p>
            </p:txBody>
          </p:sp>
        </p:grpSp>
      </p:grpSp>
      <p:grpSp>
        <p:nvGrpSpPr>
          <p:cNvPr id="78" name="Oval 140">
            <a:extLst>
              <a:ext uri="{FF2B5EF4-FFF2-40B4-BE49-F238E27FC236}">
                <a16:creationId xmlns:a16="http://schemas.microsoft.com/office/drawing/2014/main" id="{60E307CA-BEED-C4B4-3B42-075CB4568C99}"/>
              </a:ext>
            </a:extLst>
          </p:cNvPr>
          <p:cNvGrpSpPr/>
          <p:nvPr/>
        </p:nvGrpSpPr>
        <p:grpSpPr>
          <a:xfrm>
            <a:off x="4342001" y="8530178"/>
            <a:ext cx="259480" cy="226986"/>
            <a:chOff x="0" y="0"/>
            <a:chExt cx="259479" cy="226985"/>
          </a:xfrm>
        </p:grpSpPr>
        <p:sp>
          <p:nvSpPr>
            <p:cNvPr id="79" name="Oval">
              <a:extLst>
                <a:ext uri="{FF2B5EF4-FFF2-40B4-BE49-F238E27FC236}">
                  <a16:creationId xmlns:a16="http://schemas.microsoft.com/office/drawing/2014/main" id="{95E550CB-DFC2-960E-B4ED-75B9885DA21E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0" name="P1">
              <a:extLst>
                <a:ext uri="{FF2B5EF4-FFF2-40B4-BE49-F238E27FC236}">
                  <a16:creationId xmlns:a16="http://schemas.microsoft.com/office/drawing/2014/main" id="{2E8B949E-CD69-1AC5-D367-E118CBB751FD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P1</a:t>
              </a:r>
            </a:p>
          </p:txBody>
        </p:sp>
      </p:grpSp>
      <p:grpSp>
        <p:nvGrpSpPr>
          <p:cNvPr id="81" name="Oval 141">
            <a:extLst>
              <a:ext uri="{FF2B5EF4-FFF2-40B4-BE49-F238E27FC236}">
                <a16:creationId xmlns:a16="http://schemas.microsoft.com/office/drawing/2014/main" id="{476A941E-D3F0-9470-7071-9E39FBC4959B}"/>
              </a:ext>
            </a:extLst>
          </p:cNvPr>
          <p:cNvGrpSpPr/>
          <p:nvPr/>
        </p:nvGrpSpPr>
        <p:grpSpPr>
          <a:xfrm>
            <a:off x="4646801" y="8530178"/>
            <a:ext cx="259480" cy="226986"/>
            <a:chOff x="0" y="0"/>
            <a:chExt cx="259479" cy="226985"/>
          </a:xfrm>
        </p:grpSpPr>
        <p:sp>
          <p:nvSpPr>
            <p:cNvPr id="82" name="Oval">
              <a:extLst>
                <a:ext uri="{FF2B5EF4-FFF2-40B4-BE49-F238E27FC236}">
                  <a16:creationId xmlns:a16="http://schemas.microsoft.com/office/drawing/2014/main" id="{93D4AF3B-0287-9678-9F23-FC9B84FBAC73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3" name="P2">
              <a:extLst>
                <a:ext uri="{FF2B5EF4-FFF2-40B4-BE49-F238E27FC236}">
                  <a16:creationId xmlns:a16="http://schemas.microsoft.com/office/drawing/2014/main" id="{6058F155-C531-2D8F-9C03-71012C020FE7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P2</a:t>
              </a:r>
            </a:p>
          </p:txBody>
        </p:sp>
      </p:grpSp>
      <p:grpSp>
        <p:nvGrpSpPr>
          <p:cNvPr id="84" name="Oval 142">
            <a:extLst>
              <a:ext uri="{FF2B5EF4-FFF2-40B4-BE49-F238E27FC236}">
                <a16:creationId xmlns:a16="http://schemas.microsoft.com/office/drawing/2014/main" id="{DFACF8C3-2036-8AB1-C7C8-624243F0C0BA}"/>
              </a:ext>
            </a:extLst>
          </p:cNvPr>
          <p:cNvGrpSpPr/>
          <p:nvPr/>
        </p:nvGrpSpPr>
        <p:grpSpPr>
          <a:xfrm>
            <a:off x="4342001" y="8834978"/>
            <a:ext cx="259480" cy="226986"/>
            <a:chOff x="0" y="0"/>
            <a:chExt cx="259479" cy="226985"/>
          </a:xfrm>
        </p:grpSpPr>
        <p:sp>
          <p:nvSpPr>
            <p:cNvPr id="85" name="Oval">
              <a:extLst>
                <a:ext uri="{FF2B5EF4-FFF2-40B4-BE49-F238E27FC236}">
                  <a16:creationId xmlns:a16="http://schemas.microsoft.com/office/drawing/2014/main" id="{B8401085-328C-9472-3214-D10348741B74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6" name="P3">
              <a:extLst>
                <a:ext uri="{FF2B5EF4-FFF2-40B4-BE49-F238E27FC236}">
                  <a16:creationId xmlns:a16="http://schemas.microsoft.com/office/drawing/2014/main" id="{568D52FA-8CC4-BBD3-5703-1788B3BC640C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P3</a:t>
              </a:r>
            </a:p>
          </p:txBody>
        </p:sp>
      </p:grpSp>
      <p:grpSp>
        <p:nvGrpSpPr>
          <p:cNvPr id="87" name="Oval 143">
            <a:extLst>
              <a:ext uri="{FF2B5EF4-FFF2-40B4-BE49-F238E27FC236}">
                <a16:creationId xmlns:a16="http://schemas.microsoft.com/office/drawing/2014/main" id="{285E85A6-AF40-8C0C-2601-858D203A13EB}"/>
              </a:ext>
            </a:extLst>
          </p:cNvPr>
          <p:cNvGrpSpPr/>
          <p:nvPr/>
        </p:nvGrpSpPr>
        <p:grpSpPr>
          <a:xfrm>
            <a:off x="4646801" y="8834978"/>
            <a:ext cx="259480" cy="226986"/>
            <a:chOff x="0" y="0"/>
            <a:chExt cx="259479" cy="226985"/>
          </a:xfrm>
        </p:grpSpPr>
        <p:sp>
          <p:nvSpPr>
            <p:cNvPr id="88" name="Oval">
              <a:extLst>
                <a:ext uri="{FF2B5EF4-FFF2-40B4-BE49-F238E27FC236}">
                  <a16:creationId xmlns:a16="http://schemas.microsoft.com/office/drawing/2014/main" id="{AE65B06B-C91C-0B76-190A-BD9E13AC12DB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9" name="P4">
              <a:extLst>
                <a:ext uri="{FF2B5EF4-FFF2-40B4-BE49-F238E27FC236}">
                  <a16:creationId xmlns:a16="http://schemas.microsoft.com/office/drawing/2014/main" id="{3C5E636C-C9D0-2C25-A2E7-C205C6E12298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P4</a:t>
              </a:r>
            </a:p>
          </p:txBody>
        </p:sp>
      </p:grpSp>
      <p:grpSp>
        <p:nvGrpSpPr>
          <p:cNvPr id="90" name="Group 202">
            <a:extLst>
              <a:ext uri="{FF2B5EF4-FFF2-40B4-BE49-F238E27FC236}">
                <a16:creationId xmlns:a16="http://schemas.microsoft.com/office/drawing/2014/main" id="{B7ACA478-50B2-AF1A-30E2-161DED07501C}"/>
              </a:ext>
            </a:extLst>
          </p:cNvPr>
          <p:cNvGrpSpPr/>
          <p:nvPr/>
        </p:nvGrpSpPr>
        <p:grpSpPr>
          <a:xfrm>
            <a:off x="3839683" y="8269734"/>
            <a:ext cx="152401" cy="457201"/>
            <a:chOff x="0" y="0"/>
            <a:chExt cx="152400" cy="457200"/>
          </a:xfrm>
        </p:grpSpPr>
        <p:grpSp>
          <p:nvGrpSpPr>
            <p:cNvPr id="91" name="Group 203">
              <a:extLst>
                <a:ext uri="{FF2B5EF4-FFF2-40B4-BE49-F238E27FC236}">
                  <a16:creationId xmlns:a16="http://schemas.microsoft.com/office/drawing/2014/main" id="{EE9BF049-E15D-A8A9-67F3-79934E776894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93" name="AutoShape 204">
                <a:extLst>
                  <a:ext uri="{FF2B5EF4-FFF2-40B4-BE49-F238E27FC236}">
                    <a16:creationId xmlns:a16="http://schemas.microsoft.com/office/drawing/2014/main" id="{4C75C56A-446C-95F6-DB0D-3BFFE9BDAB42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4" name="AutoShape 205">
                <a:extLst>
                  <a:ext uri="{FF2B5EF4-FFF2-40B4-BE49-F238E27FC236}">
                    <a16:creationId xmlns:a16="http://schemas.microsoft.com/office/drawing/2014/main" id="{9656EDF8-61D0-C7A7-E92A-4645E3028937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92" name="Rectangle 206">
              <a:extLst>
                <a:ext uri="{FF2B5EF4-FFF2-40B4-BE49-F238E27FC236}">
                  <a16:creationId xmlns:a16="http://schemas.microsoft.com/office/drawing/2014/main" id="{6D9EB33C-95E2-5356-242F-0E23329988D4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95" name="Group 238">
            <a:extLst>
              <a:ext uri="{FF2B5EF4-FFF2-40B4-BE49-F238E27FC236}">
                <a16:creationId xmlns:a16="http://schemas.microsoft.com/office/drawing/2014/main" id="{4C0694E4-2FA7-6A6E-CCAF-2337A4ABE842}"/>
              </a:ext>
            </a:extLst>
          </p:cNvPr>
          <p:cNvGrpSpPr/>
          <p:nvPr/>
        </p:nvGrpSpPr>
        <p:grpSpPr>
          <a:xfrm>
            <a:off x="3836608" y="7724495"/>
            <a:ext cx="304801" cy="304801"/>
            <a:chOff x="0" y="0"/>
            <a:chExt cx="304800" cy="304800"/>
          </a:xfrm>
        </p:grpSpPr>
        <p:sp>
          <p:nvSpPr>
            <p:cNvPr id="96" name="Rectangle 239">
              <a:extLst>
                <a:ext uri="{FF2B5EF4-FFF2-40B4-BE49-F238E27FC236}">
                  <a16:creationId xmlns:a16="http://schemas.microsoft.com/office/drawing/2014/main" id="{19D42AC8-9FE9-C122-36AC-5C4EF6EEC630}"/>
                </a:ext>
              </a:extLst>
            </p:cNvPr>
            <p:cNvSpPr/>
            <p:nvPr/>
          </p:nvSpPr>
          <p:spPr>
            <a:xfrm>
              <a:off x="0" y="0"/>
              <a:ext cx="304800" cy="304800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97" name="Line 240">
              <a:extLst>
                <a:ext uri="{FF2B5EF4-FFF2-40B4-BE49-F238E27FC236}">
                  <a16:creationId xmlns:a16="http://schemas.microsoft.com/office/drawing/2014/main" id="{4B39A6FB-C19C-D39A-B8DF-1BB8FF7A359B}"/>
                </a:ext>
              </a:extLst>
            </p:cNvPr>
            <p:cNvSpPr/>
            <p:nvPr/>
          </p:nvSpPr>
          <p:spPr>
            <a:xfrm>
              <a:off x="0" y="762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98" name="Line 241">
              <a:extLst>
                <a:ext uri="{FF2B5EF4-FFF2-40B4-BE49-F238E27FC236}">
                  <a16:creationId xmlns:a16="http://schemas.microsoft.com/office/drawing/2014/main" id="{94C49E7D-A90A-C2E8-4888-7F4D040DDF3E}"/>
                </a:ext>
              </a:extLst>
            </p:cNvPr>
            <p:cNvSpPr/>
            <p:nvPr/>
          </p:nvSpPr>
          <p:spPr>
            <a:xfrm>
              <a:off x="0" y="2286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99" name="Line 242">
              <a:extLst>
                <a:ext uri="{FF2B5EF4-FFF2-40B4-BE49-F238E27FC236}">
                  <a16:creationId xmlns:a16="http://schemas.microsoft.com/office/drawing/2014/main" id="{35BDE516-8638-A4D9-641F-5B8085242973}"/>
                </a:ext>
              </a:extLst>
            </p:cNvPr>
            <p:cNvSpPr/>
            <p:nvPr/>
          </p:nvSpPr>
          <p:spPr>
            <a:xfrm>
              <a:off x="0" y="152400"/>
              <a:ext cx="304801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100" name="Group 273">
            <a:extLst>
              <a:ext uri="{FF2B5EF4-FFF2-40B4-BE49-F238E27FC236}">
                <a16:creationId xmlns:a16="http://schemas.microsoft.com/office/drawing/2014/main" id="{4B232E06-D06E-5619-724A-1C3B6CD2C069}"/>
              </a:ext>
            </a:extLst>
          </p:cNvPr>
          <p:cNvGrpSpPr>
            <a:grpSpLocks noChangeAspect="1"/>
          </p:cNvGrpSpPr>
          <p:nvPr/>
        </p:nvGrpSpPr>
        <p:grpSpPr>
          <a:xfrm>
            <a:off x="1875258" y="7730269"/>
            <a:ext cx="216565" cy="551566"/>
            <a:chOff x="0" y="0"/>
            <a:chExt cx="221262" cy="541862"/>
          </a:xfrm>
        </p:grpSpPr>
        <p:sp>
          <p:nvSpPr>
            <p:cNvPr id="101" name="Rectangle 274">
              <a:extLst>
                <a:ext uri="{FF2B5EF4-FFF2-40B4-BE49-F238E27FC236}">
                  <a16:creationId xmlns:a16="http://schemas.microsoft.com/office/drawing/2014/main" id="{BA9B0A49-6404-4377-D0CD-9CD5389B10F2}"/>
                </a:ext>
              </a:extLst>
            </p:cNvPr>
            <p:cNvSpPr/>
            <p:nvPr/>
          </p:nvSpPr>
          <p:spPr>
            <a:xfrm>
              <a:off x="-1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02" name="Line 275">
              <a:extLst>
                <a:ext uri="{FF2B5EF4-FFF2-40B4-BE49-F238E27FC236}">
                  <a16:creationId xmlns:a16="http://schemas.microsoft.com/office/drawing/2014/main" id="{9A5F09BA-879E-3760-F15C-9DD203D3D89B}"/>
                </a:ext>
              </a:extLst>
            </p:cNvPr>
            <p:cNvSpPr/>
            <p:nvPr/>
          </p:nvSpPr>
          <p:spPr>
            <a:xfrm flipH="1">
              <a:off x="162559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103" name="Group 276">
              <a:extLst>
                <a:ext uri="{FF2B5EF4-FFF2-40B4-BE49-F238E27FC236}">
                  <a16:creationId xmlns:a16="http://schemas.microsoft.com/office/drawing/2014/main" id="{2368325C-EAE9-B11F-41A9-41405402C777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104" name="Freeform 277">
                <a:extLst>
                  <a:ext uri="{FF2B5EF4-FFF2-40B4-BE49-F238E27FC236}">
                    <a16:creationId xmlns:a16="http://schemas.microsoft.com/office/drawing/2014/main" id="{5BB11E97-982B-0D5F-5104-FE51E42ABCE6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05" name="Text Box 278">
                <a:extLst>
                  <a:ext uri="{FF2B5EF4-FFF2-40B4-BE49-F238E27FC236}">
                    <a16:creationId xmlns:a16="http://schemas.microsoft.com/office/drawing/2014/main" id="{06639BD4-3E0A-50C9-6D33-944759917376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106" name="Group 279">
            <a:extLst>
              <a:ext uri="{FF2B5EF4-FFF2-40B4-BE49-F238E27FC236}">
                <a16:creationId xmlns:a16="http://schemas.microsoft.com/office/drawing/2014/main" id="{0B25BEB9-8CA7-ADA6-9FBA-85332C1BDC71}"/>
              </a:ext>
            </a:extLst>
          </p:cNvPr>
          <p:cNvGrpSpPr>
            <a:grpSpLocks noChangeAspect="1"/>
          </p:cNvGrpSpPr>
          <p:nvPr/>
        </p:nvGrpSpPr>
        <p:grpSpPr>
          <a:xfrm>
            <a:off x="2129067" y="7724897"/>
            <a:ext cx="212141" cy="551566"/>
            <a:chOff x="0" y="0"/>
            <a:chExt cx="221262" cy="541862"/>
          </a:xfrm>
        </p:grpSpPr>
        <p:sp>
          <p:nvSpPr>
            <p:cNvPr id="107" name="Rectangle 280">
              <a:extLst>
                <a:ext uri="{FF2B5EF4-FFF2-40B4-BE49-F238E27FC236}">
                  <a16:creationId xmlns:a16="http://schemas.microsoft.com/office/drawing/2014/main" id="{BA38698D-E44D-3BE1-2D77-94E705E11527}"/>
                </a:ext>
              </a:extLst>
            </p:cNvPr>
            <p:cNvSpPr/>
            <p:nvPr/>
          </p:nvSpPr>
          <p:spPr>
            <a:xfrm>
              <a:off x="162559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08" name="Line 281">
              <a:extLst>
                <a:ext uri="{FF2B5EF4-FFF2-40B4-BE49-F238E27FC236}">
                  <a16:creationId xmlns:a16="http://schemas.microsoft.com/office/drawing/2014/main" id="{B1933B54-CA5D-641F-AAE8-5A2241665169}"/>
                </a:ext>
              </a:extLst>
            </p:cNvPr>
            <p:cNvSpPr/>
            <p:nvPr/>
          </p:nvSpPr>
          <p:spPr>
            <a:xfrm flipH="1">
              <a:off x="54186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109" name="Group 282">
              <a:extLst>
                <a:ext uri="{FF2B5EF4-FFF2-40B4-BE49-F238E27FC236}">
                  <a16:creationId xmlns:a16="http://schemas.microsoft.com/office/drawing/2014/main" id="{15AA8BF9-3409-3C53-CA78-3ECC1597731F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110" name="Freeform 283">
                <a:extLst>
                  <a:ext uri="{FF2B5EF4-FFF2-40B4-BE49-F238E27FC236}">
                    <a16:creationId xmlns:a16="http://schemas.microsoft.com/office/drawing/2014/main" id="{AFFDA035-80D8-0FC6-3DB2-9317154F2282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1" name="Text Box 284">
                <a:extLst>
                  <a:ext uri="{FF2B5EF4-FFF2-40B4-BE49-F238E27FC236}">
                    <a16:creationId xmlns:a16="http://schemas.microsoft.com/office/drawing/2014/main" id="{F6BC4AC9-4E3A-79D2-DDEF-7DFDD87CB08F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112" name="Group 64">
            <a:extLst>
              <a:ext uri="{FF2B5EF4-FFF2-40B4-BE49-F238E27FC236}">
                <a16:creationId xmlns:a16="http://schemas.microsoft.com/office/drawing/2014/main" id="{540BD63F-F74E-28B6-66AA-3B5FF5453C27}"/>
              </a:ext>
            </a:extLst>
          </p:cNvPr>
          <p:cNvGrpSpPr/>
          <p:nvPr/>
        </p:nvGrpSpPr>
        <p:grpSpPr>
          <a:xfrm>
            <a:off x="2904994" y="8464945"/>
            <a:ext cx="799384" cy="563631"/>
            <a:chOff x="-67568" y="104140"/>
            <a:chExt cx="799382" cy="563630"/>
          </a:xfrm>
        </p:grpSpPr>
        <p:grpSp>
          <p:nvGrpSpPr>
            <p:cNvPr id="113" name="Group 65">
              <a:extLst>
                <a:ext uri="{FF2B5EF4-FFF2-40B4-BE49-F238E27FC236}">
                  <a16:creationId xmlns:a16="http://schemas.microsoft.com/office/drawing/2014/main" id="{FC270713-7362-89CE-199A-89C1D8F93A45}"/>
                </a:ext>
              </a:extLst>
            </p:cNvPr>
            <p:cNvGrpSpPr/>
            <p:nvPr/>
          </p:nvGrpSpPr>
          <p:grpSpPr>
            <a:xfrm>
              <a:off x="72680" y="208653"/>
              <a:ext cx="659134" cy="459117"/>
              <a:chOff x="0" y="0"/>
              <a:chExt cx="659133" cy="459116"/>
            </a:xfrm>
          </p:grpSpPr>
          <p:grpSp>
            <p:nvGrpSpPr>
              <p:cNvPr id="115" name="Group 66">
                <a:extLst>
                  <a:ext uri="{FF2B5EF4-FFF2-40B4-BE49-F238E27FC236}">
                    <a16:creationId xmlns:a16="http://schemas.microsoft.com/office/drawing/2014/main" id="{92C5E881-9203-4CD6-99BE-156CAB8062D2}"/>
                  </a:ext>
                </a:extLst>
              </p:cNvPr>
              <p:cNvGrpSpPr/>
              <p:nvPr/>
            </p:nvGrpSpPr>
            <p:grpSpPr>
              <a:xfrm>
                <a:off x="325329" y="0"/>
                <a:ext cx="333805" cy="367458"/>
                <a:chOff x="0" y="0"/>
                <a:chExt cx="333803" cy="367457"/>
              </a:xfrm>
            </p:grpSpPr>
            <p:sp>
              <p:nvSpPr>
                <p:cNvPr id="118" name="Freeform 67">
                  <a:extLst>
                    <a:ext uri="{FF2B5EF4-FFF2-40B4-BE49-F238E27FC236}">
                      <a16:creationId xmlns:a16="http://schemas.microsoft.com/office/drawing/2014/main" id="{FB528DE2-A30C-D5FA-6A43-D03CC229D6C9}"/>
                    </a:ext>
                  </a:extLst>
                </p:cNvPr>
                <p:cNvSpPr/>
                <p:nvPr/>
              </p:nvSpPr>
              <p:spPr>
                <a:xfrm rot="21560997" flipH="1">
                  <a:off x="40661" y="1245"/>
                  <a:ext cx="221619" cy="36496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119" name="Text Box 68">
                  <a:extLst>
                    <a:ext uri="{FF2B5EF4-FFF2-40B4-BE49-F238E27FC236}">
                      <a16:creationId xmlns:a16="http://schemas.microsoft.com/office/drawing/2014/main" id="{E4669DF6-BC37-EBA6-E02D-83970B2E1FBD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2"/>
                  <a:ext cx="331826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116" name="Line 69">
                <a:extLst>
                  <a:ext uri="{FF2B5EF4-FFF2-40B4-BE49-F238E27FC236}">
                    <a16:creationId xmlns:a16="http://schemas.microsoft.com/office/drawing/2014/main" id="{36438A81-C56E-486C-D1EA-7DAC7734E20D}"/>
                  </a:ext>
                </a:extLst>
              </p:cNvPr>
              <p:cNvSpPr/>
              <p:nvPr/>
            </p:nvSpPr>
            <p:spPr>
              <a:xfrm flipH="1" flipV="1">
                <a:off x="0" y="409260"/>
                <a:ext cx="319137" cy="23883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17" name="Arc 70">
                <a:extLst>
                  <a:ext uri="{FF2B5EF4-FFF2-40B4-BE49-F238E27FC236}">
                    <a16:creationId xmlns:a16="http://schemas.microsoft.com/office/drawing/2014/main" id="{EC66D281-2AF8-D986-0C87-DF9DADC3B057}"/>
                  </a:ext>
                </a:extLst>
              </p:cNvPr>
              <p:cNvSpPr/>
              <p:nvPr/>
            </p:nvSpPr>
            <p:spPr>
              <a:xfrm rot="882017" flipH="1">
                <a:off x="88095" y="164067"/>
                <a:ext cx="253053" cy="2673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14" name="Text Box 71">
              <a:extLst>
                <a:ext uri="{FF2B5EF4-FFF2-40B4-BE49-F238E27FC236}">
                  <a16:creationId xmlns:a16="http://schemas.microsoft.com/office/drawing/2014/main" id="{E5802D4C-2C58-498C-B0A6-7EB86C0AC39B}"/>
                </a:ext>
              </a:extLst>
            </p:cNvPr>
            <p:cNvSpPr txBox="1"/>
            <p:nvPr/>
          </p:nvSpPr>
          <p:spPr>
            <a:xfrm rot="19687297">
              <a:off x="-67568" y="104140"/>
              <a:ext cx="646968" cy="2154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grpSp>
        <p:nvGrpSpPr>
          <p:cNvPr id="120" name="Group 64">
            <a:extLst>
              <a:ext uri="{FF2B5EF4-FFF2-40B4-BE49-F238E27FC236}">
                <a16:creationId xmlns:a16="http://schemas.microsoft.com/office/drawing/2014/main" id="{6B9CDBF5-BC41-3810-DD2E-B12E195B79F0}"/>
              </a:ext>
            </a:extLst>
          </p:cNvPr>
          <p:cNvGrpSpPr/>
          <p:nvPr/>
        </p:nvGrpSpPr>
        <p:grpSpPr>
          <a:xfrm>
            <a:off x="2281602" y="8476567"/>
            <a:ext cx="707862" cy="560795"/>
            <a:chOff x="0" y="69465"/>
            <a:chExt cx="707861" cy="560793"/>
          </a:xfrm>
        </p:grpSpPr>
        <p:grpSp>
          <p:nvGrpSpPr>
            <p:cNvPr id="121" name="Group 65">
              <a:extLst>
                <a:ext uri="{FF2B5EF4-FFF2-40B4-BE49-F238E27FC236}">
                  <a16:creationId xmlns:a16="http://schemas.microsoft.com/office/drawing/2014/main" id="{4A65D2EC-93DA-22EF-02C0-C5698F91E7F7}"/>
                </a:ext>
              </a:extLst>
            </p:cNvPr>
            <p:cNvGrpSpPr/>
            <p:nvPr/>
          </p:nvGrpSpPr>
          <p:grpSpPr>
            <a:xfrm>
              <a:off x="0" y="231815"/>
              <a:ext cx="613993" cy="398443"/>
              <a:chOff x="0" y="0"/>
              <a:chExt cx="613992" cy="398442"/>
            </a:xfrm>
          </p:grpSpPr>
          <p:grpSp>
            <p:nvGrpSpPr>
              <p:cNvPr id="123" name="Group 66">
                <a:extLst>
                  <a:ext uri="{FF2B5EF4-FFF2-40B4-BE49-F238E27FC236}">
                    <a16:creationId xmlns:a16="http://schemas.microsoft.com/office/drawing/2014/main" id="{6D178245-03D8-BC9D-7D60-2796D0871AA2}"/>
                  </a:ext>
                </a:extLst>
              </p:cNvPr>
              <p:cNvGrpSpPr/>
              <p:nvPr/>
            </p:nvGrpSpPr>
            <p:grpSpPr>
              <a:xfrm>
                <a:off x="-1" y="0"/>
                <a:ext cx="332704" cy="367459"/>
                <a:chOff x="0" y="0"/>
                <a:chExt cx="332702" cy="367458"/>
              </a:xfrm>
            </p:grpSpPr>
            <p:sp>
              <p:nvSpPr>
                <p:cNvPr id="126" name="Freeform 67">
                  <a:extLst>
                    <a:ext uri="{FF2B5EF4-FFF2-40B4-BE49-F238E27FC236}">
                      <a16:creationId xmlns:a16="http://schemas.microsoft.com/office/drawing/2014/main" id="{D48566A0-088D-7813-7816-A5423CF214B1}"/>
                    </a:ext>
                  </a:extLst>
                </p:cNvPr>
                <p:cNvSpPr/>
                <p:nvPr/>
              </p:nvSpPr>
              <p:spPr>
                <a:xfrm rot="21560997" flipH="1">
                  <a:off x="40529" y="1241"/>
                  <a:ext cx="220883" cy="36497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127" name="Text Box 68">
                  <a:extLst>
                    <a:ext uri="{FF2B5EF4-FFF2-40B4-BE49-F238E27FC236}">
                      <a16:creationId xmlns:a16="http://schemas.microsoft.com/office/drawing/2014/main" id="{BD65D6FA-4CBA-AD8C-D977-D4568495E5C8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1"/>
                  <a:ext cx="330725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124" name="Line 69">
                <a:extLst>
                  <a:ext uri="{FF2B5EF4-FFF2-40B4-BE49-F238E27FC236}">
                    <a16:creationId xmlns:a16="http://schemas.microsoft.com/office/drawing/2014/main" id="{58EFDBAB-D902-7AE4-AB95-D69C30D2FECC}"/>
                  </a:ext>
                </a:extLst>
              </p:cNvPr>
              <p:cNvSpPr/>
              <p:nvPr/>
            </p:nvSpPr>
            <p:spPr>
              <a:xfrm flipH="1">
                <a:off x="284380" y="343356"/>
                <a:ext cx="329613" cy="5046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25" name="Arc 70">
                <a:extLst>
                  <a:ext uri="{FF2B5EF4-FFF2-40B4-BE49-F238E27FC236}">
                    <a16:creationId xmlns:a16="http://schemas.microsoft.com/office/drawing/2014/main" id="{E38722B8-B8C5-8896-5C9E-ABD944FA82FC}"/>
                  </a:ext>
                </a:extLst>
              </p:cNvPr>
              <p:cNvSpPr/>
              <p:nvPr/>
            </p:nvSpPr>
            <p:spPr>
              <a:xfrm rot="4650732" flipH="1">
                <a:off x="321573" y="112886"/>
                <a:ext cx="253059" cy="2664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22" name="Text Box 71">
              <a:extLst>
                <a:ext uri="{FF2B5EF4-FFF2-40B4-BE49-F238E27FC236}">
                  <a16:creationId xmlns:a16="http://schemas.microsoft.com/office/drawing/2014/main" id="{6DD949CC-D80F-B3CF-A38B-6E0DF391A750}"/>
                </a:ext>
              </a:extLst>
            </p:cNvPr>
            <p:cNvSpPr txBox="1"/>
            <p:nvPr/>
          </p:nvSpPr>
          <p:spPr>
            <a:xfrm rot="1209710">
              <a:off x="60892" y="69465"/>
              <a:ext cx="646969" cy="2154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pic>
        <p:nvPicPr>
          <p:cNvPr id="128" name="Picture 153" descr="Picture 153">
            <a:extLst>
              <a:ext uri="{FF2B5EF4-FFF2-40B4-BE49-F238E27FC236}">
                <a16:creationId xmlns:a16="http://schemas.microsoft.com/office/drawing/2014/main" id="{AE7532CA-CCF2-F502-138E-E7C64621BB6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22069" y="7691492"/>
            <a:ext cx="321565" cy="710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Picture 155" descr="Picture 155">
            <a:extLst>
              <a:ext uri="{FF2B5EF4-FFF2-40B4-BE49-F238E27FC236}">
                <a16:creationId xmlns:a16="http://schemas.microsoft.com/office/drawing/2014/main" id="{E09DAEA0-9BCD-37BD-51E8-8770953CB61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62488" y="7684055"/>
            <a:ext cx="298705" cy="736093"/>
          </a:xfrm>
          <a:prstGeom prst="rect">
            <a:avLst/>
          </a:prstGeom>
          <a:ln w="12700">
            <a:miter lim="400000"/>
          </a:ln>
        </p:spPr>
      </p:pic>
      <p:pic>
        <p:nvPicPr>
          <p:cNvPr id="130" name="Picture 275" descr="Picture 275">
            <a:extLst>
              <a:ext uri="{FF2B5EF4-FFF2-40B4-BE49-F238E27FC236}">
                <a16:creationId xmlns:a16="http://schemas.microsoft.com/office/drawing/2014/main" id="{1CB94BA7-672C-F611-D750-291575DD40E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21660" y="8433479"/>
            <a:ext cx="950977" cy="701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1" name="Picture 296" descr="Picture 296">
            <a:extLst>
              <a:ext uri="{FF2B5EF4-FFF2-40B4-BE49-F238E27FC236}">
                <a16:creationId xmlns:a16="http://schemas.microsoft.com/office/drawing/2014/main" id="{B326DB92-8BD2-8D20-7B0E-1C00FA1F45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26451" y="7828217"/>
            <a:ext cx="847345" cy="56845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2" name="Group 164">
            <a:extLst>
              <a:ext uri="{FF2B5EF4-FFF2-40B4-BE49-F238E27FC236}">
                <a16:creationId xmlns:a16="http://schemas.microsoft.com/office/drawing/2014/main" id="{562F16B0-0C3D-F94C-0042-8FD0E55A760C}"/>
              </a:ext>
            </a:extLst>
          </p:cNvPr>
          <p:cNvGrpSpPr>
            <a:grpSpLocks noChangeAspect="1"/>
          </p:cNvGrpSpPr>
          <p:nvPr/>
        </p:nvGrpSpPr>
        <p:grpSpPr>
          <a:xfrm>
            <a:off x="856913" y="7751098"/>
            <a:ext cx="220890" cy="365760"/>
            <a:chOff x="0" y="0"/>
            <a:chExt cx="217018" cy="359348"/>
          </a:xfrm>
        </p:grpSpPr>
        <p:sp>
          <p:nvSpPr>
            <p:cNvPr id="133" name="Freeform 165">
              <a:extLst>
                <a:ext uri="{FF2B5EF4-FFF2-40B4-BE49-F238E27FC236}">
                  <a16:creationId xmlns:a16="http://schemas.microsoft.com/office/drawing/2014/main" id="{C412B054-CB4C-DC9B-6B7D-6AE0E21B62C1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34" name="Group 166">
              <a:extLst>
                <a:ext uri="{FF2B5EF4-FFF2-40B4-BE49-F238E27FC236}">
                  <a16:creationId xmlns:a16="http://schemas.microsoft.com/office/drawing/2014/main" id="{FF72C738-6676-C886-504D-9419BA9582D6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35" name="Line 167">
                <a:extLst>
                  <a:ext uri="{FF2B5EF4-FFF2-40B4-BE49-F238E27FC236}">
                    <a16:creationId xmlns:a16="http://schemas.microsoft.com/office/drawing/2014/main" id="{1E268ED3-80CC-E5C4-35A3-0B4E4CF0FAE7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36" name="Line 168">
                <a:extLst>
                  <a:ext uri="{FF2B5EF4-FFF2-40B4-BE49-F238E27FC236}">
                    <a16:creationId xmlns:a16="http://schemas.microsoft.com/office/drawing/2014/main" id="{DA2D415F-A78E-79F9-8166-060782B4640F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37" name="Group 11">
            <a:extLst>
              <a:ext uri="{FF2B5EF4-FFF2-40B4-BE49-F238E27FC236}">
                <a16:creationId xmlns:a16="http://schemas.microsoft.com/office/drawing/2014/main" id="{55B9825D-1DEA-CFA0-C94E-CD34BDDA434B}"/>
              </a:ext>
            </a:extLst>
          </p:cNvPr>
          <p:cNvGrpSpPr>
            <a:grpSpLocks noChangeAspect="1"/>
          </p:cNvGrpSpPr>
          <p:nvPr/>
        </p:nvGrpSpPr>
        <p:grpSpPr>
          <a:xfrm>
            <a:off x="77708" y="7744978"/>
            <a:ext cx="221691" cy="365760"/>
            <a:chOff x="0" y="0"/>
            <a:chExt cx="217805" cy="359348"/>
          </a:xfrm>
        </p:grpSpPr>
        <p:sp>
          <p:nvSpPr>
            <p:cNvPr id="138" name="Freeform 12">
              <a:extLst>
                <a:ext uri="{FF2B5EF4-FFF2-40B4-BE49-F238E27FC236}">
                  <a16:creationId xmlns:a16="http://schemas.microsoft.com/office/drawing/2014/main" id="{A4EEF148-6D0D-E0BC-B420-7E1A7563ABCD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9" name="Text Box 13">
              <a:extLst>
                <a:ext uri="{FF2B5EF4-FFF2-40B4-BE49-F238E27FC236}">
                  <a16:creationId xmlns:a16="http://schemas.microsoft.com/office/drawing/2014/main" id="{F8FE6132-031F-6097-8F22-5A3F08B31F18}"/>
                </a:ext>
              </a:extLst>
            </p:cNvPr>
            <p:cNvSpPr txBox="1"/>
            <p:nvPr/>
          </p:nvSpPr>
          <p:spPr>
            <a:xfrm>
              <a:off x="0" y="128417"/>
              <a:ext cx="217805" cy="1757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T1</a:t>
              </a:r>
            </a:p>
          </p:txBody>
        </p:sp>
      </p:grpSp>
      <p:grpSp>
        <p:nvGrpSpPr>
          <p:cNvPr id="140" name="Group 144">
            <a:extLst>
              <a:ext uri="{FF2B5EF4-FFF2-40B4-BE49-F238E27FC236}">
                <a16:creationId xmlns:a16="http://schemas.microsoft.com/office/drawing/2014/main" id="{A6A44E6E-C2A0-55BB-07E6-51C439A9B5E4}"/>
              </a:ext>
            </a:extLst>
          </p:cNvPr>
          <p:cNvGrpSpPr>
            <a:grpSpLocks noChangeAspect="1"/>
          </p:cNvGrpSpPr>
          <p:nvPr/>
        </p:nvGrpSpPr>
        <p:grpSpPr>
          <a:xfrm>
            <a:off x="1347970" y="8145955"/>
            <a:ext cx="262134" cy="365760"/>
            <a:chOff x="0" y="0"/>
            <a:chExt cx="257538" cy="359348"/>
          </a:xfrm>
        </p:grpSpPr>
        <p:grpSp>
          <p:nvGrpSpPr>
            <p:cNvPr id="141" name="Group 145">
              <a:extLst>
                <a:ext uri="{FF2B5EF4-FFF2-40B4-BE49-F238E27FC236}">
                  <a16:creationId xmlns:a16="http://schemas.microsoft.com/office/drawing/2014/main" id="{CE9BD1B0-96F4-550A-49AF-3A3A80D3B956}"/>
                </a:ext>
              </a:extLst>
            </p:cNvPr>
            <p:cNvGrpSpPr/>
            <p:nvPr/>
          </p:nvGrpSpPr>
          <p:grpSpPr>
            <a:xfrm>
              <a:off x="32316" y="0"/>
              <a:ext cx="215914" cy="359349"/>
              <a:chOff x="0" y="0"/>
              <a:chExt cx="215913" cy="359348"/>
            </a:xfrm>
          </p:grpSpPr>
          <p:sp>
            <p:nvSpPr>
              <p:cNvPr id="143" name="Freeform 146">
                <a:extLst>
                  <a:ext uri="{FF2B5EF4-FFF2-40B4-BE49-F238E27FC236}">
                    <a16:creationId xmlns:a16="http://schemas.microsoft.com/office/drawing/2014/main" id="{65CFC320-62B1-1F32-D3A7-6E7052A96CD9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15915" cy="3593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4" name="Freeform 147">
                <a:extLst>
                  <a:ext uri="{FF2B5EF4-FFF2-40B4-BE49-F238E27FC236}">
                    <a16:creationId xmlns:a16="http://schemas.microsoft.com/office/drawing/2014/main" id="{C5AFA34D-591D-60A4-0B64-259C258A4DD4}"/>
                  </a:ext>
                </a:extLst>
              </p:cNvPr>
              <p:cNvSpPr/>
              <p:nvPr/>
            </p:nvSpPr>
            <p:spPr>
              <a:xfrm flipH="1">
                <a:off x="3369" y="74597"/>
                <a:ext cx="212545" cy="2847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812" y="0"/>
                    </a:moveTo>
                    <a:lnTo>
                      <a:pt x="17629" y="0"/>
                    </a:lnTo>
                    <a:lnTo>
                      <a:pt x="21600" y="1848"/>
                    </a:lnTo>
                    <a:lnTo>
                      <a:pt x="21600" y="16319"/>
                    </a:lnTo>
                    <a:lnTo>
                      <a:pt x="17550" y="21600"/>
                    </a:lnTo>
                    <a:lnTo>
                      <a:pt x="3971" y="21600"/>
                    </a:lnTo>
                    <a:lnTo>
                      <a:pt x="0" y="16372"/>
                    </a:lnTo>
                    <a:lnTo>
                      <a:pt x="0" y="1743"/>
                    </a:lnTo>
                    <a:lnTo>
                      <a:pt x="3812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42" name="Text Box 148">
              <a:extLst>
                <a:ext uri="{FF2B5EF4-FFF2-40B4-BE49-F238E27FC236}">
                  <a16:creationId xmlns:a16="http://schemas.microsoft.com/office/drawing/2014/main" id="{ACF72D5E-74D0-59BA-9271-E20CD1437828}"/>
                </a:ext>
              </a:extLst>
            </p:cNvPr>
            <p:cNvSpPr txBox="1"/>
            <p:nvPr/>
          </p:nvSpPr>
          <p:spPr>
            <a:xfrm>
              <a:off x="0" y="71992"/>
              <a:ext cx="257539" cy="243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>
                <a:defRPr sz="1100" b="1">
                  <a:solidFill>
                    <a:schemeClr val="accent3">
                      <a:lumOff val="44000"/>
                    </a:schemeClr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pPr>
              <a:r>
                <a:rPr dirty="0"/>
                <a:t> </a:t>
              </a:r>
              <a:r>
                <a:rPr sz="1000" dirty="0"/>
                <a:t>T3</a:t>
              </a:r>
            </a:p>
          </p:txBody>
        </p:sp>
      </p:grpSp>
      <p:pic>
        <p:nvPicPr>
          <p:cNvPr id="145" name="Picture 36" descr="Picture 36">
            <a:extLst>
              <a:ext uri="{FF2B5EF4-FFF2-40B4-BE49-F238E27FC236}">
                <a16:creationId xmlns:a16="http://schemas.microsoft.com/office/drawing/2014/main" id="{6D9A5480-3DF6-6E0B-D4BF-5FE553E2C33F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8117" r="15162" b="17096"/>
          <a:stretch>
            <a:fillRect/>
          </a:stretch>
        </p:blipFill>
        <p:spPr>
          <a:xfrm>
            <a:off x="1417589" y="8526139"/>
            <a:ext cx="805641" cy="52730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46" name="Group 59">
            <a:extLst>
              <a:ext uri="{FF2B5EF4-FFF2-40B4-BE49-F238E27FC236}">
                <a16:creationId xmlns:a16="http://schemas.microsoft.com/office/drawing/2014/main" id="{43221187-0212-F903-C1CD-D3ED183A1839}"/>
              </a:ext>
            </a:extLst>
          </p:cNvPr>
          <p:cNvGrpSpPr>
            <a:grpSpLocks noChangeAspect="1"/>
          </p:cNvGrpSpPr>
          <p:nvPr/>
        </p:nvGrpSpPr>
        <p:grpSpPr>
          <a:xfrm>
            <a:off x="1578937" y="8142978"/>
            <a:ext cx="255135" cy="365760"/>
            <a:chOff x="0" y="0"/>
            <a:chExt cx="254642" cy="365053"/>
          </a:xfrm>
        </p:grpSpPr>
        <p:grpSp>
          <p:nvGrpSpPr>
            <p:cNvPr id="147" name="Group 60">
              <a:extLst>
                <a:ext uri="{FF2B5EF4-FFF2-40B4-BE49-F238E27FC236}">
                  <a16:creationId xmlns:a16="http://schemas.microsoft.com/office/drawing/2014/main" id="{22AE5E85-69BA-21FB-E96D-A44DB6F993B4}"/>
                </a:ext>
              </a:extLst>
            </p:cNvPr>
            <p:cNvGrpSpPr/>
            <p:nvPr/>
          </p:nvGrpSpPr>
          <p:grpSpPr>
            <a:xfrm>
              <a:off x="46194" y="-1"/>
              <a:ext cx="207897" cy="365055"/>
              <a:chOff x="0" y="0"/>
              <a:chExt cx="207896" cy="365053"/>
            </a:xfrm>
          </p:grpSpPr>
          <p:sp>
            <p:nvSpPr>
              <p:cNvPr id="149" name="Freeform 61">
                <a:extLst>
                  <a:ext uri="{FF2B5EF4-FFF2-40B4-BE49-F238E27FC236}">
                    <a16:creationId xmlns:a16="http://schemas.microsoft.com/office/drawing/2014/main" id="{42C8EE2F-89EB-6534-A290-FDBD6148B906}"/>
                  </a:ext>
                </a:extLst>
              </p:cNvPr>
              <p:cNvSpPr/>
              <p:nvPr/>
            </p:nvSpPr>
            <p:spPr>
              <a:xfrm flipH="1">
                <a:off x="0" y="0"/>
                <a:ext cx="207897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50" name="Freeform 62">
                <a:extLst>
                  <a:ext uri="{FF2B5EF4-FFF2-40B4-BE49-F238E27FC236}">
                    <a16:creationId xmlns:a16="http://schemas.microsoft.com/office/drawing/2014/main" id="{F4A6422C-4B2A-2D25-BA87-44BC0965C127}"/>
                  </a:ext>
                </a:extLst>
              </p:cNvPr>
              <p:cNvSpPr/>
              <p:nvPr/>
            </p:nvSpPr>
            <p:spPr>
              <a:xfrm flipH="1">
                <a:off x="1" y="232190"/>
                <a:ext cx="205949" cy="132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10340"/>
                    </a:lnTo>
                    <a:lnTo>
                      <a:pt x="17565" y="21600"/>
                    </a:lnTo>
                    <a:lnTo>
                      <a:pt x="4035" y="21600"/>
                    </a:lnTo>
                    <a:lnTo>
                      <a:pt x="0" y="1034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48" name="Text Box 63">
              <a:extLst>
                <a:ext uri="{FF2B5EF4-FFF2-40B4-BE49-F238E27FC236}">
                  <a16:creationId xmlns:a16="http://schemas.microsoft.com/office/drawing/2014/main" id="{90E5575C-487C-1893-B89C-4886CA0F7D33}"/>
                </a:ext>
              </a:extLst>
            </p:cNvPr>
            <p:cNvSpPr txBox="1"/>
            <p:nvPr/>
          </p:nvSpPr>
          <p:spPr>
            <a:xfrm>
              <a:off x="0" y="27058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 T4</a:t>
              </a:r>
            </a:p>
          </p:txBody>
        </p:sp>
      </p:grpSp>
      <p:grpSp>
        <p:nvGrpSpPr>
          <p:cNvPr id="151" name="Group 243">
            <a:extLst>
              <a:ext uri="{FF2B5EF4-FFF2-40B4-BE49-F238E27FC236}">
                <a16:creationId xmlns:a16="http://schemas.microsoft.com/office/drawing/2014/main" id="{2247C5BC-AADA-5A3F-96E2-89DD6F218FBB}"/>
              </a:ext>
            </a:extLst>
          </p:cNvPr>
          <p:cNvGrpSpPr>
            <a:grpSpLocks noChangeAspect="1"/>
          </p:cNvGrpSpPr>
          <p:nvPr/>
        </p:nvGrpSpPr>
        <p:grpSpPr>
          <a:xfrm>
            <a:off x="1103218" y="8556791"/>
            <a:ext cx="259681" cy="365760"/>
            <a:chOff x="7803" y="0"/>
            <a:chExt cx="259180" cy="365053"/>
          </a:xfrm>
        </p:grpSpPr>
        <p:grpSp>
          <p:nvGrpSpPr>
            <p:cNvPr id="152" name="Group 244">
              <a:extLst>
                <a:ext uri="{FF2B5EF4-FFF2-40B4-BE49-F238E27FC236}">
                  <a16:creationId xmlns:a16="http://schemas.microsoft.com/office/drawing/2014/main" id="{AED41623-329E-D32E-1087-5B9A156345E9}"/>
                </a:ext>
              </a:extLst>
            </p:cNvPr>
            <p:cNvGrpSpPr/>
            <p:nvPr/>
          </p:nvGrpSpPr>
          <p:grpSpPr>
            <a:xfrm>
              <a:off x="47643" y="0"/>
              <a:ext cx="219340" cy="365053"/>
              <a:chOff x="0" y="0"/>
              <a:chExt cx="219338" cy="365052"/>
            </a:xfrm>
          </p:grpSpPr>
          <p:sp>
            <p:nvSpPr>
              <p:cNvPr id="154" name="Freeform 245">
                <a:extLst>
                  <a:ext uri="{FF2B5EF4-FFF2-40B4-BE49-F238E27FC236}">
                    <a16:creationId xmlns:a16="http://schemas.microsoft.com/office/drawing/2014/main" id="{CAD2E62A-169A-1A7D-5CBE-A32E7ED9A053}"/>
                  </a:ext>
                </a:extLst>
              </p:cNvPr>
              <p:cNvSpPr/>
              <p:nvPr/>
            </p:nvSpPr>
            <p:spPr>
              <a:xfrm flipH="1">
                <a:off x="0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55" name="Freeform 246">
                <a:extLst>
                  <a:ext uri="{FF2B5EF4-FFF2-40B4-BE49-F238E27FC236}">
                    <a16:creationId xmlns:a16="http://schemas.microsoft.com/office/drawing/2014/main" id="{69A5A465-5D33-35CA-E308-34387FBF0B04}"/>
                  </a:ext>
                </a:extLst>
              </p:cNvPr>
              <p:cNvSpPr/>
              <p:nvPr/>
            </p:nvSpPr>
            <p:spPr>
              <a:xfrm>
                <a:off x="39845" y="100471"/>
                <a:ext cx="179494" cy="2641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508"/>
                    </a:moveTo>
                    <a:lnTo>
                      <a:pt x="21192" y="0"/>
                    </a:lnTo>
                    <a:lnTo>
                      <a:pt x="0" y="21600"/>
                    </a:lnTo>
                    <a:lnTo>
                      <a:pt x="16302" y="21600"/>
                    </a:lnTo>
                    <a:lnTo>
                      <a:pt x="16302" y="2132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53" name="Text Box 247">
              <a:extLst>
                <a:ext uri="{FF2B5EF4-FFF2-40B4-BE49-F238E27FC236}">
                  <a16:creationId xmlns:a16="http://schemas.microsoft.com/office/drawing/2014/main" id="{F1B6AD1E-380C-27F1-DD03-44851983BB2A}"/>
                </a:ext>
              </a:extLst>
            </p:cNvPr>
            <p:cNvSpPr txBox="1"/>
            <p:nvPr/>
          </p:nvSpPr>
          <p:spPr>
            <a:xfrm>
              <a:off x="7803" y="11560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</a:t>
              </a:r>
              <a:r>
                <a:rPr lang="en-US" sz="1000" dirty="0"/>
                <a:t>4</a:t>
              </a:r>
              <a:endParaRPr sz="1000" dirty="0"/>
            </a:p>
          </p:txBody>
        </p:sp>
      </p:grpSp>
      <p:grpSp>
        <p:nvGrpSpPr>
          <p:cNvPr id="156" name="Group 248">
            <a:extLst>
              <a:ext uri="{FF2B5EF4-FFF2-40B4-BE49-F238E27FC236}">
                <a16:creationId xmlns:a16="http://schemas.microsoft.com/office/drawing/2014/main" id="{8A72EA44-27EF-CBFE-045C-4D6B91F61B1D}"/>
              </a:ext>
            </a:extLst>
          </p:cNvPr>
          <p:cNvGrpSpPr>
            <a:grpSpLocks noChangeAspect="1"/>
          </p:cNvGrpSpPr>
          <p:nvPr/>
        </p:nvGrpSpPr>
        <p:grpSpPr>
          <a:xfrm>
            <a:off x="875582" y="8563881"/>
            <a:ext cx="256605" cy="365760"/>
            <a:chOff x="-1" y="0"/>
            <a:chExt cx="256110" cy="365053"/>
          </a:xfrm>
        </p:grpSpPr>
        <p:grpSp>
          <p:nvGrpSpPr>
            <p:cNvPr id="157" name="Group 249">
              <a:extLst>
                <a:ext uri="{FF2B5EF4-FFF2-40B4-BE49-F238E27FC236}">
                  <a16:creationId xmlns:a16="http://schemas.microsoft.com/office/drawing/2014/main" id="{136830FC-7CFB-E7DF-0BAF-5B7BA99409D2}"/>
                </a:ext>
              </a:extLst>
            </p:cNvPr>
            <p:cNvGrpSpPr/>
            <p:nvPr/>
          </p:nvGrpSpPr>
          <p:grpSpPr>
            <a:xfrm>
              <a:off x="-1" y="0"/>
              <a:ext cx="219341" cy="365053"/>
              <a:chOff x="0" y="0"/>
              <a:chExt cx="219339" cy="365052"/>
            </a:xfrm>
          </p:grpSpPr>
          <p:sp>
            <p:nvSpPr>
              <p:cNvPr id="159" name="Freeform 250">
                <a:extLst>
                  <a:ext uri="{FF2B5EF4-FFF2-40B4-BE49-F238E27FC236}">
                    <a16:creationId xmlns:a16="http://schemas.microsoft.com/office/drawing/2014/main" id="{9BFAB2D5-0248-D83B-740F-760CACE2468A}"/>
                  </a:ext>
                </a:extLst>
              </p:cNvPr>
              <p:cNvSpPr/>
              <p:nvPr/>
            </p:nvSpPr>
            <p:spPr>
              <a:xfrm flipH="1">
                <a:off x="1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60" name="Freeform 251">
                <a:extLst>
                  <a:ext uri="{FF2B5EF4-FFF2-40B4-BE49-F238E27FC236}">
                    <a16:creationId xmlns:a16="http://schemas.microsoft.com/office/drawing/2014/main" id="{09976E79-27EF-B9FC-6D2F-6414E81D2DE1}"/>
                  </a:ext>
                </a:extLst>
              </p:cNvPr>
              <p:cNvSpPr/>
              <p:nvPr/>
            </p:nvSpPr>
            <p:spPr>
              <a:xfrm flipH="1">
                <a:off x="0" y="99658"/>
                <a:ext cx="173807" cy="265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600" y="15898"/>
                    </a:lnTo>
                    <a:lnTo>
                      <a:pt x="16767" y="21600"/>
                    </a:lnTo>
                    <a:lnTo>
                      <a:pt x="0" y="21600"/>
                    </a:lnTo>
                    <a:lnTo>
                      <a:pt x="2160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58" name="Text Box 252">
              <a:extLst>
                <a:ext uri="{FF2B5EF4-FFF2-40B4-BE49-F238E27FC236}">
                  <a16:creationId xmlns:a16="http://schemas.microsoft.com/office/drawing/2014/main" id="{B0C14C54-51DA-6508-BBDC-BE932DCDB78E}"/>
                </a:ext>
              </a:extLst>
            </p:cNvPr>
            <p:cNvSpPr txBox="1"/>
            <p:nvPr/>
          </p:nvSpPr>
          <p:spPr>
            <a:xfrm>
              <a:off x="11829" y="11528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T6</a:t>
              </a:r>
            </a:p>
          </p:txBody>
        </p:sp>
      </p:grpSp>
      <p:grpSp>
        <p:nvGrpSpPr>
          <p:cNvPr id="161" name="Group 268">
            <a:extLst>
              <a:ext uri="{FF2B5EF4-FFF2-40B4-BE49-F238E27FC236}">
                <a16:creationId xmlns:a16="http://schemas.microsoft.com/office/drawing/2014/main" id="{2682A968-542B-FC21-1666-0923DD50B88F}"/>
              </a:ext>
            </a:extLst>
          </p:cNvPr>
          <p:cNvGrpSpPr>
            <a:grpSpLocks noChangeAspect="1"/>
          </p:cNvGrpSpPr>
          <p:nvPr/>
        </p:nvGrpSpPr>
        <p:grpSpPr>
          <a:xfrm>
            <a:off x="1369437" y="7743702"/>
            <a:ext cx="291865" cy="365760"/>
            <a:chOff x="-1" y="0"/>
            <a:chExt cx="291301" cy="365053"/>
          </a:xfrm>
        </p:grpSpPr>
        <p:grpSp>
          <p:nvGrpSpPr>
            <p:cNvPr id="162" name="Group 269">
              <a:extLst>
                <a:ext uri="{FF2B5EF4-FFF2-40B4-BE49-F238E27FC236}">
                  <a16:creationId xmlns:a16="http://schemas.microsoft.com/office/drawing/2014/main" id="{308A4569-8E41-DCCA-78C5-620AF6961603}"/>
                </a:ext>
              </a:extLst>
            </p:cNvPr>
            <p:cNvGrpSpPr/>
            <p:nvPr/>
          </p:nvGrpSpPr>
          <p:grpSpPr>
            <a:xfrm>
              <a:off x="-1" y="0"/>
              <a:ext cx="220465" cy="365053"/>
              <a:chOff x="0" y="0"/>
              <a:chExt cx="220463" cy="365052"/>
            </a:xfrm>
          </p:grpSpPr>
          <p:sp>
            <p:nvSpPr>
              <p:cNvPr id="164" name="Freeform 270">
                <a:extLst>
                  <a:ext uri="{FF2B5EF4-FFF2-40B4-BE49-F238E27FC236}">
                    <a16:creationId xmlns:a16="http://schemas.microsoft.com/office/drawing/2014/main" id="{19A760FB-DCA0-62E0-D0B6-9F239433ECD1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20465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65" name="Freeform 271">
                <a:extLst>
                  <a:ext uri="{FF2B5EF4-FFF2-40B4-BE49-F238E27FC236}">
                    <a16:creationId xmlns:a16="http://schemas.microsoft.com/office/drawing/2014/main" id="{5185B68C-B9D3-2F7E-FBD7-0FD99BF2838F}"/>
                  </a:ext>
                </a:extLst>
              </p:cNvPr>
              <p:cNvSpPr/>
              <p:nvPr/>
            </p:nvSpPr>
            <p:spPr>
              <a:xfrm flipH="1">
                <a:off x="1" y="79242"/>
                <a:ext cx="68023" cy="285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9148" y="21600"/>
                    </a:lnTo>
                    <a:lnTo>
                      <a:pt x="21600" y="16307"/>
                    </a:lnTo>
                    <a:lnTo>
                      <a:pt x="21600" y="1764"/>
                    </a:lnTo>
                    <a:lnTo>
                      <a:pt x="9148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63" name="Text Box 272">
              <a:extLst>
                <a:ext uri="{FF2B5EF4-FFF2-40B4-BE49-F238E27FC236}">
                  <a16:creationId xmlns:a16="http://schemas.microsoft.com/office/drawing/2014/main" id="{FA952248-1716-33EB-42C6-3B9B3D33639D}"/>
                </a:ext>
              </a:extLst>
            </p:cNvPr>
            <p:cNvSpPr txBox="1"/>
            <p:nvPr/>
          </p:nvSpPr>
          <p:spPr>
            <a:xfrm>
              <a:off x="36657" y="79241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T9 </a:t>
              </a:r>
            </a:p>
          </p:txBody>
        </p:sp>
      </p:grpSp>
      <p:grpSp>
        <p:nvGrpSpPr>
          <p:cNvPr id="166" name="Oval 373">
            <a:extLst>
              <a:ext uri="{FF2B5EF4-FFF2-40B4-BE49-F238E27FC236}">
                <a16:creationId xmlns:a16="http://schemas.microsoft.com/office/drawing/2014/main" id="{420638BC-1323-4B88-1E36-BAD504DB9A9C}"/>
              </a:ext>
            </a:extLst>
          </p:cNvPr>
          <p:cNvGrpSpPr/>
          <p:nvPr/>
        </p:nvGrpSpPr>
        <p:grpSpPr>
          <a:xfrm>
            <a:off x="3823004" y="8826695"/>
            <a:ext cx="274321" cy="155449"/>
            <a:chOff x="0" y="0"/>
            <a:chExt cx="274320" cy="155447"/>
          </a:xfrm>
        </p:grpSpPr>
        <p:sp>
          <p:nvSpPr>
            <p:cNvPr id="167" name="Oval">
              <a:extLst>
                <a:ext uri="{FF2B5EF4-FFF2-40B4-BE49-F238E27FC236}">
                  <a16:creationId xmlns:a16="http://schemas.microsoft.com/office/drawing/2014/main" id="{9AE41D86-1382-38C8-B1D0-EDE60103D37C}"/>
                </a:ext>
              </a:extLst>
            </p:cNvPr>
            <p:cNvSpPr/>
            <p:nvPr/>
          </p:nvSpPr>
          <p:spPr>
            <a:xfrm>
              <a:off x="-1" y="0"/>
              <a:ext cx="274322" cy="155448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8" name="SP">
              <a:extLst>
                <a:ext uri="{FF2B5EF4-FFF2-40B4-BE49-F238E27FC236}">
                  <a16:creationId xmlns:a16="http://schemas.microsoft.com/office/drawing/2014/main" id="{2CFDA615-D8F0-045F-8E4F-F3A2A9745DF6}"/>
                </a:ext>
              </a:extLst>
            </p:cNvPr>
            <p:cNvSpPr txBox="1"/>
            <p:nvPr/>
          </p:nvSpPr>
          <p:spPr>
            <a:xfrm>
              <a:off x="44935" y="9951"/>
              <a:ext cx="184450" cy="1355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SP</a:t>
              </a:r>
            </a:p>
          </p:txBody>
        </p:sp>
      </p:grpSp>
      <p:grpSp>
        <p:nvGrpSpPr>
          <p:cNvPr id="169" name="Group 11">
            <a:extLst>
              <a:ext uri="{FF2B5EF4-FFF2-40B4-BE49-F238E27FC236}">
                <a16:creationId xmlns:a16="http://schemas.microsoft.com/office/drawing/2014/main" id="{2D1F831E-F7C1-3071-4360-5ECE8FF09347}"/>
              </a:ext>
            </a:extLst>
          </p:cNvPr>
          <p:cNvGrpSpPr>
            <a:grpSpLocks noChangeAspect="1"/>
          </p:cNvGrpSpPr>
          <p:nvPr/>
        </p:nvGrpSpPr>
        <p:grpSpPr>
          <a:xfrm>
            <a:off x="340194" y="7739564"/>
            <a:ext cx="221692" cy="365760"/>
            <a:chOff x="0" y="0"/>
            <a:chExt cx="217806" cy="359349"/>
          </a:xfrm>
        </p:grpSpPr>
        <p:sp>
          <p:nvSpPr>
            <p:cNvPr id="170" name="Freeform 12">
              <a:extLst>
                <a:ext uri="{FF2B5EF4-FFF2-40B4-BE49-F238E27FC236}">
                  <a16:creationId xmlns:a16="http://schemas.microsoft.com/office/drawing/2014/main" id="{D75151FA-F1C9-4FEF-E5C2-5C0ABCF6052E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1" name="Text Box 13">
              <a:extLst>
                <a:ext uri="{FF2B5EF4-FFF2-40B4-BE49-F238E27FC236}">
                  <a16:creationId xmlns:a16="http://schemas.microsoft.com/office/drawing/2014/main" id="{7B534DF0-1792-EB5D-1C6D-8339F4E77392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2</a:t>
              </a:r>
              <a:endParaRPr dirty="0"/>
            </a:p>
          </p:txBody>
        </p:sp>
      </p:grpSp>
      <p:grpSp>
        <p:nvGrpSpPr>
          <p:cNvPr id="172" name="Group 11">
            <a:extLst>
              <a:ext uri="{FF2B5EF4-FFF2-40B4-BE49-F238E27FC236}">
                <a16:creationId xmlns:a16="http://schemas.microsoft.com/office/drawing/2014/main" id="{0378D204-445C-92FE-081D-116D675D3DD9}"/>
              </a:ext>
            </a:extLst>
          </p:cNvPr>
          <p:cNvGrpSpPr>
            <a:grpSpLocks noChangeAspect="1"/>
          </p:cNvGrpSpPr>
          <p:nvPr/>
        </p:nvGrpSpPr>
        <p:grpSpPr>
          <a:xfrm>
            <a:off x="601633" y="7746188"/>
            <a:ext cx="221692" cy="365760"/>
            <a:chOff x="0" y="0"/>
            <a:chExt cx="217806" cy="359349"/>
          </a:xfrm>
        </p:grpSpPr>
        <p:sp>
          <p:nvSpPr>
            <p:cNvPr id="173" name="Freeform 12">
              <a:extLst>
                <a:ext uri="{FF2B5EF4-FFF2-40B4-BE49-F238E27FC236}">
                  <a16:creationId xmlns:a16="http://schemas.microsoft.com/office/drawing/2014/main" id="{F5AC8130-CED2-3BA6-6626-E18DD24D1B2F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4" name="Text Box 13">
              <a:extLst>
                <a:ext uri="{FF2B5EF4-FFF2-40B4-BE49-F238E27FC236}">
                  <a16:creationId xmlns:a16="http://schemas.microsoft.com/office/drawing/2014/main" id="{460A7789-C610-BEBA-21F6-3EBC3CA79658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3</a:t>
              </a:r>
              <a:endParaRPr dirty="0"/>
            </a:p>
          </p:txBody>
        </p:sp>
      </p:grpSp>
      <p:grpSp>
        <p:nvGrpSpPr>
          <p:cNvPr id="175" name="Group 11">
            <a:extLst>
              <a:ext uri="{FF2B5EF4-FFF2-40B4-BE49-F238E27FC236}">
                <a16:creationId xmlns:a16="http://schemas.microsoft.com/office/drawing/2014/main" id="{998FE022-5A91-30D1-7ACE-7A34ED24BC81}"/>
              </a:ext>
            </a:extLst>
          </p:cNvPr>
          <p:cNvGrpSpPr>
            <a:grpSpLocks noChangeAspect="1"/>
          </p:cNvGrpSpPr>
          <p:nvPr/>
        </p:nvGrpSpPr>
        <p:grpSpPr>
          <a:xfrm>
            <a:off x="78830" y="8150206"/>
            <a:ext cx="221692" cy="365760"/>
            <a:chOff x="0" y="0"/>
            <a:chExt cx="217806" cy="359349"/>
          </a:xfrm>
        </p:grpSpPr>
        <p:sp>
          <p:nvSpPr>
            <p:cNvPr id="176" name="Freeform 12">
              <a:extLst>
                <a:ext uri="{FF2B5EF4-FFF2-40B4-BE49-F238E27FC236}">
                  <a16:creationId xmlns:a16="http://schemas.microsoft.com/office/drawing/2014/main" id="{7D6179BA-9916-B0A0-422B-EDA6E25F79C0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7" name="Text Box 13">
              <a:extLst>
                <a:ext uri="{FF2B5EF4-FFF2-40B4-BE49-F238E27FC236}">
                  <a16:creationId xmlns:a16="http://schemas.microsoft.com/office/drawing/2014/main" id="{9D857ABF-86A8-E738-1367-2EA178E957CB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4</a:t>
              </a:r>
              <a:endParaRPr dirty="0"/>
            </a:p>
          </p:txBody>
        </p:sp>
      </p:grpSp>
      <p:grpSp>
        <p:nvGrpSpPr>
          <p:cNvPr id="178" name="Group 11">
            <a:extLst>
              <a:ext uri="{FF2B5EF4-FFF2-40B4-BE49-F238E27FC236}">
                <a16:creationId xmlns:a16="http://schemas.microsoft.com/office/drawing/2014/main" id="{4315E394-9DB2-04A1-EFAA-D125FBD48F6A}"/>
              </a:ext>
            </a:extLst>
          </p:cNvPr>
          <p:cNvGrpSpPr>
            <a:grpSpLocks noChangeAspect="1"/>
          </p:cNvGrpSpPr>
          <p:nvPr/>
        </p:nvGrpSpPr>
        <p:grpSpPr>
          <a:xfrm>
            <a:off x="346116" y="8136987"/>
            <a:ext cx="221692" cy="365760"/>
            <a:chOff x="0" y="0"/>
            <a:chExt cx="217806" cy="359349"/>
          </a:xfrm>
        </p:grpSpPr>
        <p:sp>
          <p:nvSpPr>
            <p:cNvPr id="179" name="Freeform 12">
              <a:extLst>
                <a:ext uri="{FF2B5EF4-FFF2-40B4-BE49-F238E27FC236}">
                  <a16:creationId xmlns:a16="http://schemas.microsoft.com/office/drawing/2014/main" id="{3A9CFA33-28D1-D51B-A1E8-9F0DC2DB5BD1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0" name="Text Box 13">
              <a:extLst>
                <a:ext uri="{FF2B5EF4-FFF2-40B4-BE49-F238E27FC236}">
                  <a16:creationId xmlns:a16="http://schemas.microsoft.com/office/drawing/2014/main" id="{167B627E-9B00-2EF2-16FC-FFB3D039D6E5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5</a:t>
              </a:r>
              <a:endParaRPr dirty="0"/>
            </a:p>
          </p:txBody>
        </p:sp>
      </p:grpSp>
      <p:grpSp>
        <p:nvGrpSpPr>
          <p:cNvPr id="181" name="Group 11">
            <a:extLst>
              <a:ext uri="{FF2B5EF4-FFF2-40B4-BE49-F238E27FC236}">
                <a16:creationId xmlns:a16="http://schemas.microsoft.com/office/drawing/2014/main" id="{C0896286-1734-4CFC-EAD9-AA582D6967FE}"/>
              </a:ext>
            </a:extLst>
          </p:cNvPr>
          <p:cNvGrpSpPr>
            <a:grpSpLocks noChangeAspect="1"/>
          </p:cNvGrpSpPr>
          <p:nvPr/>
        </p:nvGrpSpPr>
        <p:grpSpPr>
          <a:xfrm>
            <a:off x="601515" y="8152934"/>
            <a:ext cx="221692" cy="365760"/>
            <a:chOff x="0" y="0"/>
            <a:chExt cx="217806" cy="359349"/>
          </a:xfrm>
        </p:grpSpPr>
        <p:sp>
          <p:nvSpPr>
            <p:cNvPr id="182" name="Freeform 12">
              <a:extLst>
                <a:ext uri="{FF2B5EF4-FFF2-40B4-BE49-F238E27FC236}">
                  <a16:creationId xmlns:a16="http://schemas.microsoft.com/office/drawing/2014/main" id="{F3F6CFF9-0019-C164-DED2-A958EC6FCBF9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3" name="Text Box 13">
              <a:extLst>
                <a:ext uri="{FF2B5EF4-FFF2-40B4-BE49-F238E27FC236}">
                  <a16:creationId xmlns:a16="http://schemas.microsoft.com/office/drawing/2014/main" id="{BA91A48E-D70F-D02D-4A53-D7B95720EDCE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6</a:t>
              </a:r>
              <a:endParaRPr dirty="0"/>
            </a:p>
          </p:txBody>
        </p:sp>
      </p:grpSp>
      <p:grpSp>
        <p:nvGrpSpPr>
          <p:cNvPr id="184" name="Group 11">
            <a:extLst>
              <a:ext uri="{FF2B5EF4-FFF2-40B4-BE49-F238E27FC236}">
                <a16:creationId xmlns:a16="http://schemas.microsoft.com/office/drawing/2014/main" id="{810E8C37-B415-E6AC-652F-D8A7281396FF}"/>
              </a:ext>
            </a:extLst>
          </p:cNvPr>
          <p:cNvGrpSpPr>
            <a:grpSpLocks noChangeAspect="1"/>
          </p:cNvGrpSpPr>
          <p:nvPr/>
        </p:nvGrpSpPr>
        <p:grpSpPr>
          <a:xfrm>
            <a:off x="76541" y="8565765"/>
            <a:ext cx="221692" cy="365760"/>
            <a:chOff x="0" y="0"/>
            <a:chExt cx="217806" cy="359349"/>
          </a:xfrm>
        </p:grpSpPr>
        <p:sp>
          <p:nvSpPr>
            <p:cNvPr id="185" name="Freeform 12">
              <a:extLst>
                <a:ext uri="{FF2B5EF4-FFF2-40B4-BE49-F238E27FC236}">
                  <a16:creationId xmlns:a16="http://schemas.microsoft.com/office/drawing/2014/main" id="{C4799778-6217-7106-7660-C19D6681E90F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6" name="Text Box 13">
              <a:extLst>
                <a:ext uri="{FF2B5EF4-FFF2-40B4-BE49-F238E27FC236}">
                  <a16:creationId xmlns:a16="http://schemas.microsoft.com/office/drawing/2014/main" id="{1DB2CBFE-380E-EB16-BC61-EFC500A272F1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187" name="Group 11">
            <a:extLst>
              <a:ext uri="{FF2B5EF4-FFF2-40B4-BE49-F238E27FC236}">
                <a16:creationId xmlns:a16="http://schemas.microsoft.com/office/drawing/2014/main" id="{AF79936C-D25E-A360-DAE3-71B7614D2CEA}"/>
              </a:ext>
            </a:extLst>
          </p:cNvPr>
          <p:cNvGrpSpPr>
            <a:grpSpLocks noChangeAspect="1"/>
          </p:cNvGrpSpPr>
          <p:nvPr/>
        </p:nvGrpSpPr>
        <p:grpSpPr>
          <a:xfrm>
            <a:off x="609283" y="8557166"/>
            <a:ext cx="221692" cy="365760"/>
            <a:chOff x="0" y="0"/>
            <a:chExt cx="217806" cy="359349"/>
          </a:xfrm>
        </p:grpSpPr>
        <p:sp>
          <p:nvSpPr>
            <p:cNvPr id="188" name="Freeform 12">
              <a:extLst>
                <a:ext uri="{FF2B5EF4-FFF2-40B4-BE49-F238E27FC236}">
                  <a16:creationId xmlns:a16="http://schemas.microsoft.com/office/drawing/2014/main" id="{D33B10EA-5DF7-846C-BD9F-A39F5ABDA637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89" name="Text Box 13">
              <a:extLst>
                <a:ext uri="{FF2B5EF4-FFF2-40B4-BE49-F238E27FC236}">
                  <a16:creationId xmlns:a16="http://schemas.microsoft.com/office/drawing/2014/main" id="{3303B288-4C51-3845-6FCE-783F3B7F30DE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9</a:t>
              </a:r>
              <a:endParaRPr dirty="0"/>
            </a:p>
          </p:txBody>
        </p:sp>
      </p:grpSp>
      <p:grpSp>
        <p:nvGrpSpPr>
          <p:cNvPr id="190" name="Group 11">
            <a:extLst>
              <a:ext uri="{FF2B5EF4-FFF2-40B4-BE49-F238E27FC236}">
                <a16:creationId xmlns:a16="http://schemas.microsoft.com/office/drawing/2014/main" id="{BB109801-35A7-7DA9-A1DA-CB8AD192C266}"/>
              </a:ext>
            </a:extLst>
          </p:cNvPr>
          <p:cNvGrpSpPr>
            <a:grpSpLocks noChangeAspect="1"/>
          </p:cNvGrpSpPr>
          <p:nvPr/>
        </p:nvGrpSpPr>
        <p:grpSpPr>
          <a:xfrm>
            <a:off x="339030" y="8552546"/>
            <a:ext cx="221692" cy="365760"/>
            <a:chOff x="0" y="0"/>
            <a:chExt cx="217806" cy="359349"/>
          </a:xfrm>
        </p:grpSpPr>
        <p:sp>
          <p:nvSpPr>
            <p:cNvPr id="191" name="Freeform 12">
              <a:extLst>
                <a:ext uri="{FF2B5EF4-FFF2-40B4-BE49-F238E27FC236}">
                  <a16:creationId xmlns:a16="http://schemas.microsoft.com/office/drawing/2014/main" id="{01A1DCE2-9B82-0F34-9C2B-82573C881752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2" name="Text Box 13">
              <a:extLst>
                <a:ext uri="{FF2B5EF4-FFF2-40B4-BE49-F238E27FC236}">
                  <a16:creationId xmlns:a16="http://schemas.microsoft.com/office/drawing/2014/main" id="{612D357D-2667-2C8D-3016-33A18DB49C51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8</a:t>
              </a:r>
              <a:endParaRPr dirty="0"/>
            </a:p>
          </p:txBody>
        </p:sp>
      </p:grpSp>
      <p:grpSp>
        <p:nvGrpSpPr>
          <p:cNvPr id="193" name="Group 164">
            <a:extLst>
              <a:ext uri="{FF2B5EF4-FFF2-40B4-BE49-F238E27FC236}">
                <a16:creationId xmlns:a16="http://schemas.microsoft.com/office/drawing/2014/main" id="{036EC5D8-EA90-2738-2C18-B36A8659EAF3}"/>
              </a:ext>
            </a:extLst>
          </p:cNvPr>
          <p:cNvGrpSpPr>
            <a:grpSpLocks noChangeAspect="1"/>
          </p:cNvGrpSpPr>
          <p:nvPr/>
        </p:nvGrpSpPr>
        <p:grpSpPr>
          <a:xfrm>
            <a:off x="858037" y="8155386"/>
            <a:ext cx="220890" cy="365760"/>
            <a:chOff x="0" y="0"/>
            <a:chExt cx="217018" cy="359348"/>
          </a:xfrm>
        </p:grpSpPr>
        <p:sp>
          <p:nvSpPr>
            <p:cNvPr id="194" name="Freeform 165">
              <a:extLst>
                <a:ext uri="{FF2B5EF4-FFF2-40B4-BE49-F238E27FC236}">
                  <a16:creationId xmlns:a16="http://schemas.microsoft.com/office/drawing/2014/main" id="{87751525-BF09-ABCB-78FC-EA1C0F99DDD8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95" name="Group 166">
              <a:extLst>
                <a:ext uri="{FF2B5EF4-FFF2-40B4-BE49-F238E27FC236}">
                  <a16:creationId xmlns:a16="http://schemas.microsoft.com/office/drawing/2014/main" id="{708FCEF2-1D82-14F8-291B-386224649EF4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96" name="Line 167">
                <a:extLst>
                  <a:ext uri="{FF2B5EF4-FFF2-40B4-BE49-F238E27FC236}">
                    <a16:creationId xmlns:a16="http://schemas.microsoft.com/office/drawing/2014/main" id="{E9ABDFF2-D21F-D6CC-EBC9-56E51790C428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97" name="Line 168">
                <a:extLst>
                  <a:ext uri="{FF2B5EF4-FFF2-40B4-BE49-F238E27FC236}">
                    <a16:creationId xmlns:a16="http://schemas.microsoft.com/office/drawing/2014/main" id="{8B16929E-3CB2-89A1-86BE-60778DDE965C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98" name="Group 164">
            <a:extLst>
              <a:ext uri="{FF2B5EF4-FFF2-40B4-BE49-F238E27FC236}">
                <a16:creationId xmlns:a16="http://schemas.microsoft.com/office/drawing/2014/main" id="{F1FBBAE9-FA01-5B70-DB19-1DEDFD50C039}"/>
              </a:ext>
            </a:extLst>
          </p:cNvPr>
          <p:cNvGrpSpPr>
            <a:grpSpLocks noChangeAspect="1"/>
          </p:cNvGrpSpPr>
          <p:nvPr/>
        </p:nvGrpSpPr>
        <p:grpSpPr>
          <a:xfrm>
            <a:off x="1114433" y="7743976"/>
            <a:ext cx="220890" cy="365760"/>
            <a:chOff x="0" y="0"/>
            <a:chExt cx="217018" cy="359348"/>
          </a:xfrm>
        </p:grpSpPr>
        <p:sp>
          <p:nvSpPr>
            <p:cNvPr id="199" name="Freeform 165">
              <a:extLst>
                <a:ext uri="{FF2B5EF4-FFF2-40B4-BE49-F238E27FC236}">
                  <a16:creationId xmlns:a16="http://schemas.microsoft.com/office/drawing/2014/main" id="{DCA0D9A0-4914-EC9B-A44B-B23E429A8EC8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200" name="Group 166">
              <a:extLst>
                <a:ext uri="{FF2B5EF4-FFF2-40B4-BE49-F238E27FC236}">
                  <a16:creationId xmlns:a16="http://schemas.microsoft.com/office/drawing/2014/main" id="{489C8520-6CE9-1EB9-F505-5B6247D91037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201" name="Line 167">
                <a:extLst>
                  <a:ext uri="{FF2B5EF4-FFF2-40B4-BE49-F238E27FC236}">
                    <a16:creationId xmlns:a16="http://schemas.microsoft.com/office/drawing/2014/main" id="{41906E95-1984-AD69-4666-EB65F24FAABF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202" name="Line 168">
                <a:extLst>
                  <a:ext uri="{FF2B5EF4-FFF2-40B4-BE49-F238E27FC236}">
                    <a16:creationId xmlns:a16="http://schemas.microsoft.com/office/drawing/2014/main" id="{3BF46798-C578-D74D-7FF2-649C9BA73976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203" name="Group 164">
            <a:extLst>
              <a:ext uri="{FF2B5EF4-FFF2-40B4-BE49-F238E27FC236}">
                <a16:creationId xmlns:a16="http://schemas.microsoft.com/office/drawing/2014/main" id="{1D8B783A-FAB2-C346-1CD0-0E7E89E93ED5}"/>
              </a:ext>
            </a:extLst>
          </p:cNvPr>
          <p:cNvGrpSpPr>
            <a:grpSpLocks noChangeAspect="1"/>
          </p:cNvGrpSpPr>
          <p:nvPr/>
        </p:nvGrpSpPr>
        <p:grpSpPr>
          <a:xfrm>
            <a:off x="1116693" y="8147330"/>
            <a:ext cx="220890" cy="365760"/>
            <a:chOff x="0" y="0"/>
            <a:chExt cx="217018" cy="359348"/>
          </a:xfrm>
        </p:grpSpPr>
        <p:sp>
          <p:nvSpPr>
            <p:cNvPr id="204" name="Freeform 165">
              <a:extLst>
                <a:ext uri="{FF2B5EF4-FFF2-40B4-BE49-F238E27FC236}">
                  <a16:creationId xmlns:a16="http://schemas.microsoft.com/office/drawing/2014/main" id="{99666B6A-ED47-DE03-1D40-56B22229820A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205" name="Group 166">
              <a:extLst>
                <a:ext uri="{FF2B5EF4-FFF2-40B4-BE49-F238E27FC236}">
                  <a16:creationId xmlns:a16="http://schemas.microsoft.com/office/drawing/2014/main" id="{0A0502EC-5D14-0945-442B-EA8E818D26A3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206" name="Line 167">
                <a:extLst>
                  <a:ext uri="{FF2B5EF4-FFF2-40B4-BE49-F238E27FC236}">
                    <a16:creationId xmlns:a16="http://schemas.microsoft.com/office/drawing/2014/main" id="{25CF420D-C4E5-DC71-37F0-EADC7F6A060C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207" name="Line 168">
                <a:extLst>
                  <a:ext uri="{FF2B5EF4-FFF2-40B4-BE49-F238E27FC236}">
                    <a16:creationId xmlns:a16="http://schemas.microsoft.com/office/drawing/2014/main" id="{868A8557-422F-4FB4-C35A-3EC44E706EE5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208" name="Group 263">
            <a:extLst>
              <a:ext uri="{FF2B5EF4-FFF2-40B4-BE49-F238E27FC236}">
                <a16:creationId xmlns:a16="http://schemas.microsoft.com/office/drawing/2014/main" id="{331F4368-41F2-80CA-B2B1-2244337867B0}"/>
              </a:ext>
            </a:extLst>
          </p:cNvPr>
          <p:cNvGrpSpPr>
            <a:grpSpLocks noChangeAspect="1"/>
          </p:cNvGrpSpPr>
          <p:nvPr/>
        </p:nvGrpSpPr>
        <p:grpSpPr>
          <a:xfrm>
            <a:off x="1509704" y="7738257"/>
            <a:ext cx="335232" cy="365760"/>
            <a:chOff x="-21192" y="0"/>
            <a:chExt cx="334584" cy="365053"/>
          </a:xfrm>
        </p:grpSpPr>
        <p:grpSp>
          <p:nvGrpSpPr>
            <p:cNvPr id="209" name="Group 264">
              <a:extLst>
                <a:ext uri="{FF2B5EF4-FFF2-40B4-BE49-F238E27FC236}">
                  <a16:creationId xmlns:a16="http://schemas.microsoft.com/office/drawing/2014/main" id="{ABE24211-8581-7D8C-E00F-B5E6F6ED5449}"/>
                </a:ext>
              </a:extLst>
            </p:cNvPr>
            <p:cNvGrpSpPr/>
            <p:nvPr/>
          </p:nvGrpSpPr>
          <p:grpSpPr>
            <a:xfrm>
              <a:off x="90671" y="0"/>
              <a:ext cx="222721" cy="365053"/>
              <a:chOff x="0" y="0"/>
              <a:chExt cx="222720" cy="365052"/>
            </a:xfrm>
          </p:grpSpPr>
          <p:sp>
            <p:nvSpPr>
              <p:cNvPr id="211" name="Freeform 265">
                <a:extLst>
                  <a:ext uri="{FF2B5EF4-FFF2-40B4-BE49-F238E27FC236}">
                    <a16:creationId xmlns:a16="http://schemas.microsoft.com/office/drawing/2014/main" id="{A81F78D7-905C-ACB2-14BE-AFD554B6DA19}"/>
                  </a:ext>
                </a:extLst>
              </p:cNvPr>
              <p:cNvSpPr/>
              <p:nvPr/>
            </p:nvSpPr>
            <p:spPr>
              <a:xfrm flipH="1">
                <a:off x="0" y="0"/>
                <a:ext cx="220464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2" name="Freeform 266">
                <a:extLst>
                  <a:ext uri="{FF2B5EF4-FFF2-40B4-BE49-F238E27FC236}">
                    <a16:creationId xmlns:a16="http://schemas.microsoft.com/office/drawing/2014/main" id="{69315B56-A637-0F2F-BA15-00D56E757A97}"/>
                  </a:ext>
                </a:extLst>
              </p:cNvPr>
              <p:cNvSpPr/>
              <p:nvPr/>
            </p:nvSpPr>
            <p:spPr>
              <a:xfrm>
                <a:off x="148214" y="71120"/>
                <a:ext cx="74507" cy="2901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437"/>
                    </a:moveTo>
                    <a:lnTo>
                      <a:pt x="21600" y="17061"/>
                    </a:lnTo>
                    <a:lnTo>
                      <a:pt x="7855" y="21600"/>
                    </a:lnTo>
                    <a:lnTo>
                      <a:pt x="655" y="21600"/>
                    </a:lnTo>
                    <a:lnTo>
                      <a:pt x="655" y="16221"/>
                    </a:lnTo>
                    <a:lnTo>
                      <a:pt x="0" y="0"/>
                    </a:lnTo>
                    <a:lnTo>
                      <a:pt x="9818" y="25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210" name="Text Box 267">
              <a:extLst>
                <a:ext uri="{FF2B5EF4-FFF2-40B4-BE49-F238E27FC236}">
                  <a16:creationId xmlns:a16="http://schemas.microsoft.com/office/drawing/2014/main" id="{5FFEEE80-C0AA-80B0-0805-7694468F164D}"/>
                </a:ext>
              </a:extLst>
            </p:cNvPr>
            <p:cNvSpPr txBox="1"/>
            <p:nvPr/>
          </p:nvSpPr>
          <p:spPr>
            <a:xfrm>
              <a:off x="-21192" y="53341"/>
              <a:ext cx="310105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  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213" name="Group 202">
            <a:extLst>
              <a:ext uri="{FF2B5EF4-FFF2-40B4-BE49-F238E27FC236}">
                <a16:creationId xmlns:a16="http://schemas.microsoft.com/office/drawing/2014/main" id="{767496CA-74D2-9F97-EF22-30C662C371B1}"/>
              </a:ext>
            </a:extLst>
          </p:cNvPr>
          <p:cNvGrpSpPr>
            <a:grpSpLocks noChangeAspect="1"/>
          </p:cNvGrpSpPr>
          <p:nvPr/>
        </p:nvGrpSpPr>
        <p:grpSpPr>
          <a:xfrm>
            <a:off x="4073833" y="8426359"/>
            <a:ext cx="103023" cy="309067"/>
            <a:chOff x="0" y="0"/>
            <a:chExt cx="152400" cy="457200"/>
          </a:xfrm>
        </p:grpSpPr>
        <p:grpSp>
          <p:nvGrpSpPr>
            <p:cNvPr id="214" name="Group 203">
              <a:extLst>
                <a:ext uri="{FF2B5EF4-FFF2-40B4-BE49-F238E27FC236}">
                  <a16:creationId xmlns:a16="http://schemas.microsoft.com/office/drawing/2014/main" id="{078C988E-A2B2-D59A-7F81-C7D5598D3A98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216" name="AutoShape 204">
                <a:extLst>
                  <a:ext uri="{FF2B5EF4-FFF2-40B4-BE49-F238E27FC236}">
                    <a16:creationId xmlns:a16="http://schemas.microsoft.com/office/drawing/2014/main" id="{051F60FA-E93D-8DBA-546D-EE8E60370996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7" name="AutoShape 205">
                <a:extLst>
                  <a:ext uri="{FF2B5EF4-FFF2-40B4-BE49-F238E27FC236}">
                    <a16:creationId xmlns:a16="http://schemas.microsoft.com/office/drawing/2014/main" id="{49003653-02CA-B545-6116-9EEBE037267D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215" name="Rectangle 206">
              <a:extLst>
                <a:ext uri="{FF2B5EF4-FFF2-40B4-BE49-F238E27FC236}">
                  <a16:creationId xmlns:a16="http://schemas.microsoft.com/office/drawing/2014/main" id="{197B9355-7D46-B87F-5F28-FBA9EE319CBE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218" name="AutoShape 32">
            <a:extLst>
              <a:ext uri="{FF2B5EF4-FFF2-40B4-BE49-F238E27FC236}">
                <a16:creationId xmlns:a16="http://schemas.microsoft.com/office/drawing/2014/main" id="{7E06AC9F-D4E5-F336-78D5-45F0F1BE5DB5}"/>
              </a:ext>
            </a:extLst>
          </p:cNvPr>
          <p:cNvSpPr/>
          <p:nvPr/>
        </p:nvSpPr>
        <p:spPr>
          <a:xfrm rot="10800000">
            <a:off x="797513" y="7554146"/>
            <a:ext cx="1280160" cy="27432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C000"/>
            </a:bgClr>
          </a:patt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219" name="Rectangle 38">
            <a:extLst>
              <a:ext uri="{FF2B5EF4-FFF2-40B4-BE49-F238E27FC236}">
                <a16:creationId xmlns:a16="http://schemas.microsoft.com/office/drawing/2014/main" id="{D25749B5-534C-7442-A00F-CB80CAB37390}"/>
              </a:ext>
            </a:extLst>
          </p:cNvPr>
          <p:cNvGrpSpPr/>
          <p:nvPr/>
        </p:nvGrpSpPr>
        <p:grpSpPr>
          <a:xfrm>
            <a:off x="6364109" y="8719303"/>
            <a:ext cx="247811" cy="435234"/>
            <a:chOff x="0" y="0"/>
            <a:chExt cx="247809" cy="435232"/>
          </a:xfrm>
        </p:grpSpPr>
        <p:sp>
          <p:nvSpPr>
            <p:cNvPr id="220" name="Rectangle">
              <a:extLst>
                <a:ext uri="{FF2B5EF4-FFF2-40B4-BE49-F238E27FC236}">
                  <a16:creationId xmlns:a16="http://schemas.microsoft.com/office/drawing/2014/main" id="{76B8EC9E-1B69-C032-6DA0-BF6D9CF0F8A4}"/>
                </a:ext>
              </a:extLst>
            </p:cNvPr>
            <p:cNvSpPr/>
            <p:nvPr/>
          </p:nvSpPr>
          <p:spPr>
            <a:xfrm rot="5400000" flipH="1">
              <a:off x="-45341" y="93711"/>
              <a:ext cx="338491" cy="247811"/>
            </a:xfrm>
            <a:prstGeom prst="rect">
              <a:avLst/>
            </a:prstGeom>
            <a:solidFill>
              <a:srgbClr val="CC99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1" name="TABLE">
              <a:extLst>
                <a:ext uri="{FF2B5EF4-FFF2-40B4-BE49-F238E27FC236}">
                  <a16:creationId xmlns:a16="http://schemas.microsoft.com/office/drawing/2014/main" id="{CAB27B90-6967-DA16-D93C-371A3C3A5351}"/>
                </a:ext>
              </a:extLst>
            </p:cNvPr>
            <p:cNvSpPr txBox="1"/>
            <p:nvPr/>
          </p:nvSpPr>
          <p:spPr>
            <a:xfrm rot="5400000">
              <a:off x="-93712" y="116408"/>
              <a:ext cx="435234" cy="20241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sz="8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TABLE</a:t>
              </a:r>
            </a:p>
          </p:txBody>
        </p:sp>
      </p:grpSp>
      <p:grpSp>
        <p:nvGrpSpPr>
          <p:cNvPr id="222" name="Group 177">
            <a:extLst>
              <a:ext uri="{FF2B5EF4-FFF2-40B4-BE49-F238E27FC236}">
                <a16:creationId xmlns:a16="http://schemas.microsoft.com/office/drawing/2014/main" id="{1F726C09-37EA-D767-1233-FD457EF4C972}"/>
              </a:ext>
            </a:extLst>
          </p:cNvPr>
          <p:cNvGrpSpPr/>
          <p:nvPr/>
        </p:nvGrpSpPr>
        <p:grpSpPr>
          <a:xfrm>
            <a:off x="6310777" y="8355767"/>
            <a:ext cx="345429" cy="305943"/>
            <a:chOff x="0" y="0"/>
            <a:chExt cx="345427" cy="305942"/>
          </a:xfrm>
        </p:grpSpPr>
        <p:grpSp>
          <p:nvGrpSpPr>
            <p:cNvPr id="223" name="Rectangle 178">
              <a:extLst>
                <a:ext uri="{FF2B5EF4-FFF2-40B4-BE49-F238E27FC236}">
                  <a16:creationId xmlns:a16="http://schemas.microsoft.com/office/drawing/2014/main" id="{FBB88C22-C819-5D00-2938-D9CEEB7FDD5B}"/>
                </a:ext>
              </a:extLst>
            </p:cNvPr>
            <p:cNvGrpSpPr/>
            <p:nvPr/>
          </p:nvGrpSpPr>
          <p:grpSpPr>
            <a:xfrm>
              <a:off x="-1" y="8705"/>
              <a:ext cx="345429" cy="297238"/>
              <a:chOff x="0" y="0"/>
              <a:chExt cx="345427" cy="297236"/>
            </a:xfrm>
          </p:grpSpPr>
          <p:sp>
            <p:nvSpPr>
              <p:cNvPr id="227" name="Square">
                <a:extLst>
                  <a:ext uri="{FF2B5EF4-FFF2-40B4-BE49-F238E27FC236}">
                    <a16:creationId xmlns:a16="http://schemas.microsoft.com/office/drawing/2014/main" id="{7C985DE6-36AB-6A01-C1A3-EB987AD90D69}"/>
                  </a:ext>
                </a:extLst>
              </p:cNvPr>
              <p:cNvSpPr/>
              <p:nvPr/>
            </p:nvSpPr>
            <p:spPr>
              <a:xfrm>
                <a:off x="26753" y="0"/>
                <a:ext cx="291922" cy="297237"/>
              </a:xfrm>
              <a:prstGeom prst="rect">
                <a:avLst/>
              </a:prstGeom>
              <a:solidFill>
                <a:srgbClr val="CC9900"/>
              </a:solidFill>
              <a:ln w="1905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28" name="CHAIR">
                <a:extLst>
                  <a:ext uri="{FF2B5EF4-FFF2-40B4-BE49-F238E27FC236}">
                    <a16:creationId xmlns:a16="http://schemas.microsoft.com/office/drawing/2014/main" id="{4016D587-7641-AA94-2B72-4394E00492F5}"/>
                  </a:ext>
                </a:extLst>
              </p:cNvPr>
              <p:cNvSpPr txBox="1"/>
              <p:nvPr/>
            </p:nvSpPr>
            <p:spPr>
              <a:xfrm>
                <a:off x="0" y="9525"/>
                <a:ext cx="345428" cy="2413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/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endParaRPr dirty="0"/>
              </a:p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dirty="0"/>
                  <a:t>CHAIR</a:t>
                </a:r>
              </a:p>
            </p:txBody>
          </p:sp>
        </p:grpSp>
        <p:sp>
          <p:nvSpPr>
            <p:cNvPr id="224" name="Rectangle 179">
              <a:extLst>
                <a:ext uri="{FF2B5EF4-FFF2-40B4-BE49-F238E27FC236}">
                  <a16:creationId xmlns:a16="http://schemas.microsoft.com/office/drawing/2014/main" id="{9D1538EC-9F31-3419-B484-4FA20CD94849}"/>
                </a:ext>
              </a:extLst>
            </p:cNvPr>
            <p:cNvSpPr/>
            <p:nvPr/>
          </p:nvSpPr>
          <p:spPr>
            <a:xfrm rot="10800000">
              <a:off x="19236" y="-1"/>
              <a:ext cx="300692" cy="29849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5" name="Rectangle 180">
              <a:extLst>
                <a:ext uri="{FF2B5EF4-FFF2-40B4-BE49-F238E27FC236}">
                  <a16:creationId xmlns:a16="http://schemas.microsoft.com/office/drawing/2014/main" id="{9427549B-8427-2875-79C7-7ED35BF4E963}"/>
                </a:ext>
              </a:extLst>
            </p:cNvPr>
            <p:cNvSpPr/>
            <p:nvPr/>
          </p:nvSpPr>
          <p:spPr>
            <a:xfrm rot="5400000">
              <a:off x="-46559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6" name="Rectangle 181">
              <a:extLst>
                <a:ext uri="{FF2B5EF4-FFF2-40B4-BE49-F238E27FC236}">
                  <a16:creationId xmlns:a16="http://schemas.microsoft.com/office/drawing/2014/main" id="{32507CA7-AAEF-BD8B-7A27-3C68DFF8B95C}"/>
                </a:ext>
              </a:extLst>
            </p:cNvPr>
            <p:cNvSpPr/>
            <p:nvPr/>
          </p:nvSpPr>
          <p:spPr>
            <a:xfrm rot="5400000">
              <a:off x="220306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pic>
        <p:nvPicPr>
          <p:cNvPr id="229" name="Picture 228">
            <a:extLst>
              <a:ext uri="{FF2B5EF4-FFF2-40B4-BE49-F238E27FC236}">
                <a16:creationId xmlns:a16="http://schemas.microsoft.com/office/drawing/2014/main" id="{7422C3E7-2B34-F81C-ECAF-59B781267F3F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b="2256"/>
          <a:stretch/>
        </p:blipFill>
        <p:spPr>
          <a:xfrm>
            <a:off x="6078960" y="7743702"/>
            <a:ext cx="794130" cy="602140"/>
          </a:xfrm>
          <a:prstGeom prst="rect">
            <a:avLst/>
          </a:prstGeom>
        </p:spPr>
      </p:pic>
      <p:grpSp>
        <p:nvGrpSpPr>
          <p:cNvPr id="230" name="Group 177">
            <a:extLst>
              <a:ext uri="{FF2B5EF4-FFF2-40B4-BE49-F238E27FC236}">
                <a16:creationId xmlns:a16="http://schemas.microsoft.com/office/drawing/2014/main" id="{DBE92B6D-197A-A731-D5D2-466FF45D5999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5668642" y="7808087"/>
            <a:ext cx="289002" cy="519046"/>
            <a:chOff x="623" y="4848"/>
            <a:chExt cx="241" cy="240"/>
          </a:xfrm>
        </p:grpSpPr>
        <p:sp>
          <p:nvSpPr>
            <p:cNvPr id="231" name="Rectangle 178">
              <a:extLst>
                <a:ext uri="{FF2B5EF4-FFF2-40B4-BE49-F238E27FC236}">
                  <a16:creationId xmlns:a16="http://schemas.microsoft.com/office/drawing/2014/main" id="{EFC1EAF3-19BC-A37C-EF95-8E07EC5B9E4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624" y="4848"/>
              <a:ext cx="240" cy="239"/>
            </a:xfrm>
            <a:prstGeom prst="rect">
              <a:avLst/>
            </a:prstGeom>
            <a:solidFill>
              <a:srgbClr val="CC99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Ctr="1"/>
            <a:lstStyle/>
            <a:p>
              <a:endParaRPr lang="en-US" sz="800" b="1" dirty="0"/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PCC</a:t>
              </a:r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Rack</a:t>
              </a:r>
            </a:p>
          </p:txBody>
        </p:sp>
        <p:sp>
          <p:nvSpPr>
            <p:cNvPr id="232" name="Rectangle 179">
              <a:extLst>
                <a:ext uri="{FF2B5EF4-FFF2-40B4-BE49-F238E27FC236}">
                  <a16:creationId xmlns:a16="http://schemas.microsoft.com/office/drawing/2014/main" id="{1D65E955-35BD-FCCE-7495-412460447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5064"/>
              <a:ext cx="240" cy="2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33" name="Rectangle 180">
              <a:extLst>
                <a:ext uri="{FF2B5EF4-FFF2-40B4-BE49-F238E27FC236}">
                  <a16:creationId xmlns:a16="http://schemas.microsoft.com/office/drawing/2014/main" id="{367C5899-F984-DAAB-5A3F-34BACAD95A3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35" y="4958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34" name="Rectangle 181">
              <a:extLst>
                <a:ext uri="{FF2B5EF4-FFF2-40B4-BE49-F238E27FC236}">
                  <a16:creationId xmlns:a16="http://schemas.microsoft.com/office/drawing/2014/main" id="{64BE0499-2DAB-A1DB-EC3E-65544175615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521" y="4957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</p:grp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600226B-A431-3028-1842-B23439925FFC}"/>
              </a:ext>
            </a:extLst>
          </p:cNvPr>
          <p:cNvCxnSpPr>
            <a:cxnSpLocks/>
          </p:cNvCxnSpPr>
          <p:nvPr/>
        </p:nvCxnSpPr>
        <p:spPr>
          <a:xfrm>
            <a:off x="6779492" y="64537"/>
            <a:ext cx="11916" cy="7775969"/>
          </a:xfrm>
          <a:prstGeom prst="line">
            <a:avLst/>
          </a:prstGeom>
          <a:noFill/>
          <a:ln w="41275" cap="flat">
            <a:solidFill>
              <a:srgbClr val="FF00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EB95887C-0005-F7F4-644C-01D2B5633286}"/>
              </a:ext>
            </a:extLst>
          </p:cNvPr>
          <p:cNvCxnSpPr>
            <a:cxnSpLocks/>
          </p:cNvCxnSpPr>
          <p:nvPr/>
        </p:nvCxnSpPr>
        <p:spPr>
          <a:xfrm rot="5400000">
            <a:off x="3416815" y="-3311006"/>
            <a:ext cx="11916" cy="6720840"/>
          </a:xfrm>
          <a:prstGeom prst="line">
            <a:avLst/>
          </a:prstGeom>
          <a:noFill/>
          <a:ln w="41275" cap="flat">
            <a:solidFill>
              <a:srgbClr val="00B05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5FEADF95-B571-F47A-B5D6-251A8898C696}"/>
              </a:ext>
            </a:extLst>
          </p:cNvPr>
          <p:cNvCxnSpPr>
            <a:cxnSpLocks/>
          </p:cNvCxnSpPr>
          <p:nvPr/>
        </p:nvCxnSpPr>
        <p:spPr>
          <a:xfrm>
            <a:off x="85749" y="64537"/>
            <a:ext cx="669993" cy="7528205"/>
          </a:xfrm>
          <a:prstGeom prst="line">
            <a:avLst/>
          </a:prstGeom>
          <a:noFill/>
          <a:ln w="41275" cap="flat">
            <a:solidFill>
              <a:srgbClr val="FF00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A4658A8-04D4-CCA1-AC5F-579BC2886300}"/>
              </a:ext>
            </a:extLst>
          </p:cNvPr>
          <p:cNvSpPr txBox="1"/>
          <p:nvPr/>
        </p:nvSpPr>
        <p:spPr>
          <a:xfrm>
            <a:off x="382393" y="6406413"/>
            <a:ext cx="1626405" cy="830997"/>
          </a:xfrm>
          <a:prstGeom prst="rect">
            <a:avLst/>
          </a:prstGeom>
          <a:solidFill>
            <a:srgbClr val="9ED3D7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sz="1200" dirty="0"/>
              <a:t>Stage </a:t>
            </a:r>
            <a:r>
              <a:rPr lang="en-US" sz="1200" dirty="0"/>
              <a:t>9</a:t>
            </a:r>
            <a:endParaRPr sz="1200" dirty="0"/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South Turkey Bay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 30 feet = 3.85 inches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1 foot = 0.128 inches</a:t>
            </a: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3462051231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A9142-F64E-731B-5B24-6A83A5636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34" name="Picture 143" descr="Picture 143">
            <a:extLst>
              <a:ext uri="{FF2B5EF4-FFF2-40B4-BE49-F238E27FC236}">
                <a16:creationId xmlns:a16="http://schemas.microsoft.com/office/drawing/2014/main" id="{97D3327D-9F6C-15A1-9CBC-846FDBE5CE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-1" r="49945" b="47187"/>
          <a:stretch/>
        </p:blipFill>
        <p:spPr>
          <a:xfrm>
            <a:off x="1993926" y="128216"/>
            <a:ext cx="2949217" cy="7406640"/>
          </a:xfrm>
          <a:prstGeom prst="rect">
            <a:avLst/>
          </a:prstGeom>
          <a:ln w="12700">
            <a:miter lim="400000"/>
          </a:ln>
        </p:spPr>
      </p:pic>
      <p:sp>
        <p:nvSpPr>
          <p:cNvPr id="3236" name="AutoShape 327">
            <a:extLst>
              <a:ext uri="{FF2B5EF4-FFF2-40B4-BE49-F238E27FC236}">
                <a16:creationId xmlns:a16="http://schemas.microsoft.com/office/drawing/2014/main" id="{8464CD13-87A9-F726-E1BE-015782730305}"/>
              </a:ext>
            </a:extLst>
          </p:cNvPr>
          <p:cNvSpPr/>
          <p:nvPr/>
        </p:nvSpPr>
        <p:spPr>
          <a:xfrm>
            <a:off x="589581" y="4743752"/>
            <a:ext cx="91441" cy="145389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238" name="AutoShape 327">
            <a:extLst>
              <a:ext uri="{FF2B5EF4-FFF2-40B4-BE49-F238E27FC236}">
                <a16:creationId xmlns:a16="http://schemas.microsoft.com/office/drawing/2014/main" id="{0768250B-1E32-F1A1-839F-BA2A4D330D05}"/>
              </a:ext>
            </a:extLst>
          </p:cNvPr>
          <p:cNvSpPr/>
          <p:nvPr/>
        </p:nvSpPr>
        <p:spPr>
          <a:xfrm>
            <a:off x="93106" y="4253876"/>
            <a:ext cx="91441" cy="196596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239" name="AutoShape 327">
            <a:extLst>
              <a:ext uri="{FF2B5EF4-FFF2-40B4-BE49-F238E27FC236}">
                <a16:creationId xmlns:a16="http://schemas.microsoft.com/office/drawing/2014/main" id="{540FDEA4-5D77-078B-9583-C57433A14105}"/>
              </a:ext>
            </a:extLst>
          </p:cNvPr>
          <p:cNvSpPr/>
          <p:nvPr/>
        </p:nvSpPr>
        <p:spPr>
          <a:xfrm>
            <a:off x="761153" y="5236856"/>
            <a:ext cx="91441" cy="96926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grpSp>
        <p:nvGrpSpPr>
          <p:cNvPr id="3242" name="Group 11">
            <a:extLst>
              <a:ext uri="{FF2B5EF4-FFF2-40B4-BE49-F238E27FC236}">
                <a16:creationId xmlns:a16="http://schemas.microsoft.com/office/drawing/2014/main" id="{736900CF-5AC6-D960-DACB-4FB5804CEA98}"/>
              </a:ext>
            </a:extLst>
          </p:cNvPr>
          <p:cNvGrpSpPr>
            <a:grpSpLocks noChangeAspect="1"/>
          </p:cNvGrpSpPr>
          <p:nvPr/>
        </p:nvGrpSpPr>
        <p:grpSpPr>
          <a:xfrm>
            <a:off x="82551" y="6358761"/>
            <a:ext cx="331562" cy="547034"/>
            <a:chOff x="0" y="0"/>
            <a:chExt cx="221263" cy="365053"/>
          </a:xfrm>
        </p:grpSpPr>
        <p:sp>
          <p:nvSpPr>
            <p:cNvPr id="3240" name="Freeform 12">
              <a:extLst>
                <a:ext uri="{FF2B5EF4-FFF2-40B4-BE49-F238E27FC236}">
                  <a16:creationId xmlns:a16="http://schemas.microsoft.com/office/drawing/2014/main" id="{059E4743-E772-2C7F-DEDE-BD720DCF88F9}"/>
                </a:ext>
              </a:extLst>
            </p:cNvPr>
            <p:cNvSpPr/>
            <p:nvPr/>
          </p:nvSpPr>
          <p:spPr>
            <a:xfrm flipH="1">
              <a:off x="798" y="0"/>
              <a:ext cx="220464" cy="36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241" name="Text Box 13">
              <a:extLst>
                <a:ext uri="{FF2B5EF4-FFF2-40B4-BE49-F238E27FC236}">
                  <a16:creationId xmlns:a16="http://schemas.microsoft.com/office/drawing/2014/main" id="{5C7F5EFC-EC31-1B61-3323-650E0BFF553B}"/>
                </a:ext>
              </a:extLst>
            </p:cNvPr>
            <p:cNvSpPr txBox="1"/>
            <p:nvPr/>
          </p:nvSpPr>
          <p:spPr>
            <a:xfrm>
              <a:off x="0" y="130455"/>
              <a:ext cx="221263" cy="1478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8288" tIns="18288" rIns="18288" bIns="18288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200"/>
                <a:t>T1</a:t>
              </a:r>
            </a:p>
          </p:txBody>
        </p:sp>
      </p:grpSp>
      <p:grpSp>
        <p:nvGrpSpPr>
          <p:cNvPr id="3247" name="Group 59">
            <a:extLst>
              <a:ext uri="{FF2B5EF4-FFF2-40B4-BE49-F238E27FC236}">
                <a16:creationId xmlns:a16="http://schemas.microsoft.com/office/drawing/2014/main" id="{C8C343D3-CC7E-5207-FEA7-66E592CEE048}"/>
              </a:ext>
            </a:extLst>
          </p:cNvPr>
          <p:cNvGrpSpPr>
            <a:grpSpLocks noChangeAspect="1"/>
          </p:cNvGrpSpPr>
          <p:nvPr/>
        </p:nvGrpSpPr>
        <p:grpSpPr>
          <a:xfrm>
            <a:off x="1352649" y="7638176"/>
            <a:ext cx="312450" cy="548643"/>
            <a:chOff x="46194" y="-1"/>
            <a:chExt cx="207897" cy="365055"/>
          </a:xfrm>
        </p:grpSpPr>
        <p:grpSp>
          <p:nvGrpSpPr>
            <p:cNvPr id="3245" name="Group 60">
              <a:extLst>
                <a:ext uri="{FF2B5EF4-FFF2-40B4-BE49-F238E27FC236}">
                  <a16:creationId xmlns:a16="http://schemas.microsoft.com/office/drawing/2014/main" id="{F168E3DC-B9FE-F3AC-4B32-B9A340C9FFEC}"/>
                </a:ext>
              </a:extLst>
            </p:cNvPr>
            <p:cNvGrpSpPr/>
            <p:nvPr/>
          </p:nvGrpSpPr>
          <p:grpSpPr>
            <a:xfrm>
              <a:off x="46194" y="-1"/>
              <a:ext cx="207897" cy="365055"/>
              <a:chOff x="0" y="0"/>
              <a:chExt cx="207896" cy="365053"/>
            </a:xfrm>
          </p:grpSpPr>
          <p:sp>
            <p:nvSpPr>
              <p:cNvPr id="3243" name="Freeform 61">
                <a:extLst>
                  <a:ext uri="{FF2B5EF4-FFF2-40B4-BE49-F238E27FC236}">
                    <a16:creationId xmlns:a16="http://schemas.microsoft.com/office/drawing/2014/main" id="{2A3E04D1-C4DC-05D8-C772-727E45ADC660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07898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 sz="1200">
                  <a:latin typeface="Arial Narrow" panose="020B0606020202030204" pitchFamily="34" charset="0"/>
                </a:endParaRPr>
              </a:p>
            </p:txBody>
          </p:sp>
          <p:sp>
            <p:nvSpPr>
              <p:cNvPr id="3244" name="Freeform 62">
                <a:extLst>
                  <a:ext uri="{FF2B5EF4-FFF2-40B4-BE49-F238E27FC236}">
                    <a16:creationId xmlns:a16="http://schemas.microsoft.com/office/drawing/2014/main" id="{868609FD-243A-239E-864A-D16DA566493F}"/>
                  </a:ext>
                </a:extLst>
              </p:cNvPr>
              <p:cNvSpPr/>
              <p:nvPr/>
            </p:nvSpPr>
            <p:spPr>
              <a:xfrm flipH="1">
                <a:off x="1" y="232190"/>
                <a:ext cx="205949" cy="132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10340"/>
                    </a:lnTo>
                    <a:lnTo>
                      <a:pt x="17565" y="21600"/>
                    </a:lnTo>
                    <a:lnTo>
                      <a:pt x="4035" y="21600"/>
                    </a:lnTo>
                    <a:lnTo>
                      <a:pt x="0" y="1034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 sz="1200"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3246" name="Text Box 63">
              <a:extLst>
                <a:ext uri="{FF2B5EF4-FFF2-40B4-BE49-F238E27FC236}">
                  <a16:creationId xmlns:a16="http://schemas.microsoft.com/office/drawing/2014/main" id="{ACDAA396-E4EE-75CF-80F3-B87F7125E146}"/>
                </a:ext>
              </a:extLst>
            </p:cNvPr>
            <p:cNvSpPr txBox="1"/>
            <p:nvPr/>
          </p:nvSpPr>
          <p:spPr>
            <a:xfrm>
              <a:off x="50222" y="61580"/>
              <a:ext cx="183028" cy="1843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200">
                  <a:latin typeface="Arial Narrow" panose="020B0606020202030204" pitchFamily="34" charset="0"/>
                </a:rPr>
                <a:t> T4</a:t>
              </a:r>
            </a:p>
          </p:txBody>
        </p:sp>
      </p:grpSp>
      <p:grpSp>
        <p:nvGrpSpPr>
          <p:cNvPr id="3258" name="Group 164">
            <a:extLst>
              <a:ext uri="{FF2B5EF4-FFF2-40B4-BE49-F238E27FC236}">
                <a16:creationId xmlns:a16="http://schemas.microsoft.com/office/drawing/2014/main" id="{1C875167-2EB0-DC96-B684-0FA2ACC93433}"/>
              </a:ext>
            </a:extLst>
          </p:cNvPr>
          <p:cNvGrpSpPr>
            <a:grpSpLocks noChangeAspect="1"/>
          </p:cNvGrpSpPr>
          <p:nvPr/>
        </p:nvGrpSpPr>
        <p:grpSpPr>
          <a:xfrm>
            <a:off x="3929263" y="7579985"/>
            <a:ext cx="331336" cy="548640"/>
            <a:chOff x="0" y="0"/>
            <a:chExt cx="220463" cy="365052"/>
          </a:xfrm>
        </p:grpSpPr>
        <p:sp>
          <p:nvSpPr>
            <p:cNvPr id="3254" name="Freeform 165">
              <a:extLst>
                <a:ext uri="{FF2B5EF4-FFF2-40B4-BE49-F238E27FC236}">
                  <a16:creationId xmlns:a16="http://schemas.microsoft.com/office/drawing/2014/main" id="{AEA42352-0C93-FB51-D921-DD7FA5952F99}"/>
                </a:ext>
              </a:extLst>
            </p:cNvPr>
            <p:cNvSpPr/>
            <p:nvPr/>
          </p:nvSpPr>
          <p:spPr>
            <a:xfrm flipH="1">
              <a:off x="-1" y="0"/>
              <a:ext cx="220465" cy="36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3257" name="Group 166">
              <a:extLst>
                <a:ext uri="{FF2B5EF4-FFF2-40B4-BE49-F238E27FC236}">
                  <a16:creationId xmlns:a16="http://schemas.microsoft.com/office/drawing/2014/main" id="{E1F38F3F-FC59-8146-0FEB-70FF2695B53B}"/>
                </a:ext>
              </a:extLst>
            </p:cNvPr>
            <p:cNvGrpSpPr/>
            <p:nvPr/>
          </p:nvGrpSpPr>
          <p:grpSpPr>
            <a:xfrm>
              <a:off x="53387" y="108373"/>
              <a:ext cx="108375" cy="215618"/>
              <a:chOff x="0" y="0"/>
              <a:chExt cx="108373" cy="215616"/>
            </a:xfrm>
          </p:grpSpPr>
          <p:sp>
            <p:nvSpPr>
              <p:cNvPr id="3255" name="Line 167">
                <a:extLst>
                  <a:ext uri="{FF2B5EF4-FFF2-40B4-BE49-F238E27FC236}">
                    <a16:creationId xmlns:a16="http://schemas.microsoft.com/office/drawing/2014/main" id="{0C48A5B3-5614-B469-044E-5C64EE3CD8AC}"/>
                  </a:ext>
                </a:extLst>
              </p:cNvPr>
              <p:cNvSpPr/>
              <p:nvPr/>
            </p:nvSpPr>
            <p:spPr>
              <a:xfrm>
                <a:off x="0" y="0"/>
                <a:ext cx="108374" cy="215617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3256" name="Line 168">
                <a:extLst>
                  <a:ext uri="{FF2B5EF4-FFF2-40B4-BE49-F238E27FC236}">
                    <a16:creationId xmlns:a16="http://schemas.microsoft.com/office/drawing/2014/main" id="{2BB35B6C-BB0A-969C-C616-D80D2799327F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8374" cy="215617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3263" name="Group 243">
            <a:extLst>
              <a:ext uri="{FF2B5EF4-FFF2-40B4-BE49-F238E27FC236}">
                <a16:creationId xmlns:a16="http://schemas.microsoft.com/office/drawing/2014/main" id="{6ACAF750-A407-F32D-D1C6-AE1AED875163}"/>
              </a:ext>
            </a:extLst>
          </p:cNvPr>
          <p:cNvGrpSpPr>
            <a:grpSpLocks noChangeAspect="1"/>
          </p:cNvGrpSpPr>
          <p:nvPr/>
        </p:nvGrpSpPr>
        <p:grpSpPr>
          <a:xfrm>
            <a:off x="905829" y="7637955"/>
            <a:ext cx="342372" cy="548642"/>
            <a:chOff x="39177" y="0"/>
            <a:chExt cx="227806" cy="365053"/>
          </a:xfrm>
        </p:grpSpPr>
        <p:grpSp>
          <p:nvGrpSpPr>
            <p:cNvPr id="3261" name="Group 244">
              <a:extLst>
                <a:ext uri="{FF2B5EF4-FFF2-40B4-BE49-F238E27FC236}">
                  <a16:creationId xmlns:a16="http://schemas.microsoft.com/office/drawing/2014/main" id="{322AC0AC-F0D0-D458-D032-16616A2605B4}"/>
                </a:ext>
              </a:extLst>
            </p:cNvPr>
            <p:cNvGrpSpPr/>
            <p:nvPr/>
          </p:nvGrpSpPr>
          <p:grpSpPr>
            <a:xfrm>
              <a:off x="47643" y="0"/>
              <a:ext cx="219340" cy="365053"/>
              <a:chOff x="0" y="0"/>
              <a:chExt cx="219338" cy="365052"/>
            </a:xfrm>
          </p:grpSpPr>
          <p:sp>
            <p:nvSpPr>
              <p:cNvPr id="3259" name="Freeform 245">
                <a:extLst>
                  <a:ext uri="{FF2B5EF4-FFF2-40B4-BE49-F238E27FC236}">
                    <a16:creationId xmlns:a16="http://schemas.microsoft.com/office/drawing/2014/main" id="{4CD139B2-A01C-7BC2-67AF-2F6DFE3665F0}"/>
                  </a:ext>
                </a:extLst>
              </p:cNvPr>
              <p:cNvSpPr/>
              <p:nvPr/>
            </p:nvSpPr>
            <p:spPr>
              <a:xfrm flipH="1">
                <a:off x="0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 sz="1200">
                  <a:latin typeface="Arial Narrow" panose="020B0606020202030204" pitchFamily="34" charset="0"/>
                </a:endParaRPr>
              </a:p>
            </p:txBody>
          </p:sp>
          <p:sp>
            <p:nvSpPr>
              <p:cNvPr id="3260" name="Freeform 246">
                <a:extLst>
                  <a:ext uri="{FF2B5EF4-FFF2-40B4-BE49-F238E27FC236}">
                    <a16:creationId xmlns:a16="http://schemas.microsoft.com/office/drawing/2014/main" id="{FFFB6CEF-F5A8-8647-5076-DCD0E439EAD6}"/>
                  </a:ext>
                </a:extLst>
              </p:cNvPr>
              <p:cNvSpPr/>
              <p:nvPr/>
            </p:nvSpPr>
            <p:spPr>
              <a:xfrm>
                <a:off x="39845" y="100471"/>
                <a:ext cx="179494" cy="2641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508"/>
                    </a:moveTo>
                    <a:lnTo>
                      <a:pt x="21192" y="0"/>
                    </a:lnTo>
                    <a:lnTo>
                      <a:pt x="0" y="21600"/>
                    </a:lnTo>
                    <a:lnTo>
                      <a:pt x="16302" y="21600"/>
                    </a:lnTo>
                    <a:lnTo>
                      <a:pt x="16302" y="2132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 sz="1200"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3262" name="Text Box 247">
              <a:extLst>
                <a:ext uri="{FF2B5EF4-FFF2-40B4-BE49-F238E27FC236}">
                  <a16:creationId xmlns:a16="http://schemas.microsoft.com/office/drawing/2014/main" id="{40BF6DF0-DD3A-DC40-CB52-0BC4505CA517}"/>
                </a:ext>
              </a:extLst>
            </p:cNvPr>
            <p:cNvSpPr txBox="1"/>
            <p:nvPr/>
          </p:nvSpPr>
          <p:spPr>
            <a:xfrm>
              <a:off x="39177" y="68305"/>
              <a:ext cx="159562" cy="1843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>
                  <a:latin typeface="Arial Narrow" panose="020B0606020202030204" pitchFamily="34" charset="0"/>
                </a:rPr>
                <a:t>T</a:t>
              </a:r>
              <a:r>
                <a:rPr lang="en-US" dirty="0">
                  <a:latin typeface="Arial Narrow" panose="020B0606020202030204" pitchFamily="34" charset="0"/>
                </a:rPr>
                <a:t>7</a:t>
              </a:r>
              <a:endParaRPr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3268" name="Group 248">
            <a:extLst>
              <a:ext uri="{FF2B5EF4-FFF2-40B4-BE49-F238E27FC236}">
                <a16:creationId xmlns:a16="http://schemas.microsoft.com/office/drawing/2014/main" id="{6CF54291-24E0-C643-1CDA-AC8D634DC654}"/>
              </a:ext>
            </a:extLst>
          </p:cNvPr>
          <p:cNvGrpSpPr>
            <a:grpSpLocks noChangeAspect="1"/>
          </p:cNvGrpSpPr>
          <p:nvPr/>
        </p:nvGrpSpPr>
        <p:grpSpPr>
          <a:xfrm>
            <a:off x="481015" y="7631058"/>
            <a:ext cx="329649" cy="548642"/>
            <a:chOff x="-1" y="0"/>
            <a:chExt cx="219341" cy="365053"/>
          </a:xfrm>
        </p:grpSpPr>
        <p:grpSp>
          <p:nvGrpSpPr>
            <p:cNvPr id="3266" name="Group 249">
              <a:extLst>
                <a:ext uri="{FF2B5EF4-FFF2-40B4-BE49-F238E27FC236}">
                  <a16:creationId xmlns:a16="http://schemas.microsoft.com/office/drawing/2014/main" id="{AC113207-540D-C38F-824B-98476FF56AA5}"/>
                </a:ext>
              </a:extLst>
            </p:cNvPr>
            <p:cNvGrpSpPr/>
            <p:nvPr/>
          </p:nvGrpSpPr>
          <p:grpSpPr>
            <a:xfrm>
              <a:off x="-1" y="0"/>
              <a:ext cx="219341" cy="365053"/>
              <a:chOff x="0" y="0"/>
              <a:chExt cx="219339" cy="365052"/>
            </a:xfrm>
          </p:grpSpPr>
          <p:sp>
            <p:nvSpPr>
              <p:cNvPr id="3264" name="Freeform 250">
                <a:extLst>
                  <a:ext uri="{FF2B5EF4-FFF2-40B4-BE49-F238E27FC236}">
                    <a16:creationId xmlns:a16="http://schemas.microsoft.com/office/drawing/2014/main" id="{114DBEC0-8DDF-03BE-C5E8-01D126E4A0EC}"/>
                  </a:ext>
                </a:extLst>
              </p:cNvPr>
              <p:cNvSpPr/>
              <p:nvPr/>
            </p:nvSpPr>
            <p:spPr>
              <a:xfrm flipH="1">
                <a:off x="1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 sz="1200" b="1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3265" name="Freeform 251">
                <a:extLst>
                  <a:ext uri="{FF2B5EF4-FFF2-40B4-BE49-F238E27FC236}">
                    <a16:creationId xmlns:a16="http://schemas.microsoft.com/office/drawing/2014/main" id="{5712CCB8-0A10-EDB0-DABB-B354CBF4FD8F}"/>
                  </a:ext>
                </a:extLst>
              </p:cNvPr>
              <p:cNvSpPr/>
              <p:nvPr/>
            </p:nvSpPr>
            <p:spPr>
              <a:xfrm flipH="1">
                <a:off x="0" y="99658"/>
                <a:ext cx="173807" cy="265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600" y="15898"/>
                    </a:lnTo>
                    <a:lnTo>
                      <a:pt x="16767" y="21600"/>
                    </a:lnTo>
                    <a:lnTo>
                      <a:pt x="0" y="21600"/>
                    </a:lnTo>
                    <a:lnTo>
                      <a:pt x="2160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 sz="1200"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3267" name="Text Box 252">
              <a:extLst>
                <a:ext uri="{FF2B5EF4-FFF2-40B4-BE49-F238E27FC236}">
                  <a16:creationId xmlns:a16="http://schemas.microsoft.com/office/drawing/2014/main" id="{29E0C2E9-2810-7551-6C8B-46B867708543}"/>
                </a:ext>
              </a:extLst>
            </p:cNvPr>
            <p:cNvSpPr txBox="1"/>
            <p:nvPr/>
          </p:nvSpPr>
          <p:spPr>
            <a:xfrm>
              <a:off x="53298" y="65640"/>
              <a:ext cx="159562" cy="1843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>
                  <a:latin typeface="Arial Narrow" panose="020B0606020202030204" pitchFamily="34" charset="0"/>
                </a:rPr>
                <a:t>T6</a:t>
              </a:r>
            </a:p>
          </p:txBody>
        </p:sp>
      </p:grpSp>
      <p:grpSp>
        <p:nvGrpSpPr>
          <p:cNvPr id="3273" name="Group 263">
            <a:extLst>
              <a:ext uri="{FF2B5EF4-FFF2-40B4-BE49-F238E27FC236}">
                <a16:creationId xmlns:a16="http://schemas.microsoft.com/office/drawing/2014/main" id="{068C3605-B866-C55C-6759-61406A694F38}"/>
              </a:ext>
            </a:extLst>
          </p:cNvPr>
          <p:cNvGrpSpPr>
            <a:grpSpLocks noChangeAspect="1"/>
          </p:cNvGrpSpPr>
          <p:nvPr/>
        </p:nvGrpSpPr>
        <p:grpSpPr>
          <a:xfrm>
            <a:off x="418181" y="8289871"/>
            <a:ext cx="413056" cy="548642"/>
            <a:chOff x="38555" y="0"/>
            <a:chExt cx="274837" cy="365053"/>
          </a:xfrm>
        </p:grpSpPr>
        <p:grpSp>
          <p:nvGrpSpPr>
            <p:cNvPr id="3271" name="Group 264">
              <a:extLst>
                <a:ext uri="{FF2B5EF4-FFF2-40B4-BE49-F238E27FC236}">
                  <a16:creationId xmlns:a16="http://schemas.microsoft.com/office/drawing/2014/main" id="{B71F0BC0-B05D-B172-D578-197B46998EFB}"/>
                </a:ext>
              </a:extLst>
            </p:cNvPr>
            <p:cNvGrpSpPr/>
            <p:nvPr/>
          </p:nvGrpSpPr>
          <p:grpSpPr>
            <a:xfrm>
              <a:off x="90671" y="0"/>
              <a:ext cx="222721" cy="365053"/>
              <a:chOff x="0" y="0"/>
              <a:chExt cx="222720" cy="365052"/>
            </a:xfrm>
          </p:grpSpPr>
          <p:sp>
            <p:nvSpPr>
              <p:cNvPr id="3269" name="Freeform 265">
                <a:extLst>
                  <a:ext uri="{FF2B5EF4-FFF2-40B4-BE49-F238E27FC236}">
                    <a16:creationId xmlns:a16="http://schemas.microsoft.com/office/drawing/2014/main" id="{6854CE27-E574-EB27-8FC0-6C00BAF81737}"/>
                  </a:ext>
                </a:extLst>
              </p:cNvPr>
              <p:cNvSpPr/>
              <p:nvPr/>
            </p:nvSpPr>
            <p:spPr>
              <a:xfrm flipH="1">
                <a:off x="0" y="0"/>
                <a:ext cx="220464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 sz="1200" b="1">
                  <a:latin typeface="Arial Narrow" panose="020B0606020202030204" pitchFamily="34" charset="0"/>
                </a:endParaRPr>
              </a:p>
            </p:txBody>
          </p:sp>
          <p:sp>
            <p:nvSpPr>
              <p:cNvPr id="3270" name="Freeform 266">
                <a:extLst>
                  <a:ext uri="{FF2B5EF4-FFF2-40B4-BE49-F238E27FC236}">
                    <a16:creationId xmlns:a16="http://schemas.microsoft.com/office/drawing/2014/main" id="{87B79123-ECFA-0D4E-815F-61F4F46FAB82}"/>
                  </a:ext>
                </a:extLst>
              </p:cNvPr>
              <p:cNvSpPr/>
              <p:nvPr/>
            </p:nvSpPr>
            <p:spPr>
              <a:xfrm>
                <a:off x="148214" y="71120"/>
                <a:ext cx="74507" cy="2901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437"/>
                    </a:moveTo>
                    <a:lnTo>
                      <a:pt x="21600" y="17061"/>
                    </a:lnTo>
                    <a:lnTo>
                      <a:pt x="7855" y="21600"/>
                    </a:lnTo>
                    <a:lnTo>
                      <a:pt x="655" y="21600"/>
                    </a:lnTo>
                    <a:lnTo>
                      <a:pt x="655" y="16221"/>
                    </a:lnTo>
                    <a:lnTo>
                      <a:pt x="0" y="0"/>
                    </a:lnTo>
                    <a:lnTo>
                      <a:pt x="9818" y="25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 sz="1200" b="1"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3272" name="Text Box 267">
              <a:extLst>
                <a:ext uri="{FF2B5EF4-FFF2-40B4-BE49-F238E27FC236}">
                  <a16:creationId xmlns:a16="http://schemas.microsoft.com/office/drawing/2014/main" id="{D76FFA9D-08CC-86A8-CF62-30AA761459BF}"/>
                </a:ext>
              </a:extLst>
            </p:cNvPr>
            <p:cNvSpPr txBox="1"/>
            <p:nvPr/>
          </p:nvSpPr>
          <p:spPr>
            <a:xfrm>
              <a:off x="38555" y="100886"/>
              <a:ext cx="206492" cy="1843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200">
                  <a:latin typeface="Arial Narrow" panose="020B0606020202030204" pitchFamily="34" charset="0"/>
                </a:rPr>
                <a:t>  T9</a:t>
              </a:r>
            </a:p>
          </p:txBody>
        </p:sp>
      </p:grpSp>
      <p:grpSp>
        <p:nvGrpSpPr>
          <p:cNvPr id="3278" name="Group 268">
            <a:extLst>
              <a:ext uri="{FF2B5EF4-FFF2-40B4-BE49-F238E27FC236}">
                <a16:creationId xmlns:a16="http://schemas.microsoft.com/office/drawing/2014/main" id="{0BE345A0-54E7-FFBE-36C1-09E4D5D53C8E}"/>
              </a:ext>
            </a:extLst>
          </p:cNvPr>
          <p:cNvGrpSpPr>
            <a:grpSpLocks noChangeAspect="1"/>
          </p:cNvGrpSpPr>
          <p:nvPr/>
        </p:nvGrpSpPr>
        <p:grpSpPr>
          <a:xfrm>
            <a:off x="70817" y="8292259"/>
            <a:ext cx="375561" cy="548642"/>
            <a:chOff x="-1" y="0"/>
            <a:chExt cx="249889" cy="365053"/>
          </a:xfrm>
        </p:grpSpPr>
        <p:grpSp>
          <p:nvGrpSpPr>
            <p:cNvPr id="3276" name="Group 269">
              <a:extLst>
                <a:ext uri="{FF2B5EF4-FFF2-40B4-BE49-F238E27FC236}">
                  <a16:creationId xmlns:a16="http://schemas.microsoft.com/office/drawing/2014/main" id="{7A507E07-0B02-B94E-30A6-B1E5F98C8F1C}"/>
                </a:ext>
              </a:extLst>
            </p:cNvPr>
            <p:cNvGrpSpPr/>
            <p:nvPr/>
          </p:nvGrpSpPr>
          <p:grpSpPr>
            <a:xfrm>
              <a:off x="-1" y="0"/>
              <a:ext cx="220465" cy="365053"/>
              <a:chOff x="0" y="0"/>
              <a:chExt cx="220463" cy="365052"/>
            </a:xfrm>
          </p:grpSpPr>
          <p:sp>
            <p:nvSpPr>
              <p:cNvPr id="3274" name="Freeform 270">
                <a:extLst>
                  <a:ext uri="{FF2B5EF4-FFF2-40B4-BE49-F238E27FC236}">
                    <a16:creationId xmlns:a16="http://schemas.microsoft.com/office/drawing/2014/main" id="{F394D96D-3A00-2CA2-7234-8A89B30C6F60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20465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 sz="1200" b="1">
                  <a:latin typeface="Arial Narrow" panose="020B0606020202030204" pitchFamily="34" charset="0"/>
                </a:endParaRPr>
              </a:p>
            </p:txBody>
          </p:sp>
          <p:sp>
            <p:nvSpPr>
              <p:cNvPr id="3275" name="Freeform 271">
                <a:extLst>
                  <a:ext uri="{FF2B5EF4-FFF2-40B4-BE49-F238E27FC236}">
                    <a16:creationId xmlns:a16="http://schemas.microsoft.com/office/drawing/2014/main" id="{4BCCAE15-A2A9-9496-F6EE-BFCBE3D235CA}"/>
                  </a:ext>
                </a:extLst>
              </p:cNvPr>
              <p:cNvSpPr/>
              <p:nvPr/>
            </p:nvSpPr>
            <p:spPr>
              <a:xfrm flipH="1">
                <a:off x="1" y="79242"/>
                <a:ext cx="68023" cy="285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9148" y="21600"/>
                    </a:lnTo>
                    <a:lnTo>
                      <a:pt x="21600" y="16307"/>
                    </a:lnTo>
                    <a:lnTo>
                      <a:pt x="21600" y="1764"/>
                    </a:lnTo>
                    <a:lnTo>
                      <a:pt x="9148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 sz="1200" b="1"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3277" name="Text Box 272">
              <a:extLst>
                <a:ext uri="{FF2B5EF4-FFF2-40B4-BE49-F238E27FC236}">
                  <a16:creationId xmlns:a16="http://schemas.microsoft.com/office/drawing/2014/main" id="{295B0AB7-701F-6BD7-9DBD-2FD8C3DC03B1}"/>
                </a:ext>
              </a:extLst>
            </p:cNvPr>
            <p:cNvSpPr txBox="1"/>
            <p:nvPr/>
          </p:nvSpPr>
          <p:spPr>
            <a:xfrm>
              <a:off x="66861" y="103144"/>
              <a:ext cx="183027" cy="1843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200">
                  <a:latin typeface="Arial Narrow" panose="020B0606020202030204" pitchFamily="34" charset="0"/>
                </a:rPr>
                <a:t>T9 </a:t>
              </a:r>
            </a:p>
          </p:txBody>
        </p:sp>
      </p:grpSp>
      <p:grpSp>
        <p:nvGrpSpPr>
          <p:cNvPr id="3287" name="Oval 140">
            <a:extLst>
              <a:ext uri="{FF2B5EF4-FFF2-40B4-BE49-F238E27FC236}">
                <a16:creationId xmlns:a16="http://schemas.microsoft.com/office/drawing/2014/main" id="{0D046DF6-1667-577F-468D-F91FD9358A6D}"/>
              </a:ext>
            </a:extLst>
          </p:cNvPr>
          <p:cNvGrpSpPr>
            <a:grpSpLocks noChangeAspect="1"/>
          </p:cNvGrpSpPr>
          <p:nvPr/>
        </p:nvGrpSpPr>
        <p:grpSpPr>
          <a:xfrm>
            <a:off x="5300976" y="7235032"/>
            <a:ext cx="376309" cy="329184"/>
            <a:chOff x="0" y="0"/>
            <a:chExt cx="259479" cy="226985"/>
          </a:xfrm>
        </p:grpSpPr>
        <p:sp>
          <p:nvSpPr>
            <p:cNvPr id="3285" name="Oval">
              <a:extLst>
                <a:ext uri="{FF2B5EF4-FFF2-40B4-BE49-F238E27FC236}">
                  <a16:creationId xmlns:a16="http://schemas.microsoft.com/office/drawing/2014/main" id="{6DF29574-33FF-885D-B241-BB653CF2290E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286" name="P1">
              <a:extLst>
                <a:ext uri="{FF2B5EF4-FFF2-40B4-BE49-F238E27FC236}">
                  <a16:creationId xmlns:a16="http://schemas.microsoft.com/office/drawing/2014/main" id="{08FB62B7-F549-83A8-F3FA-935F65EED020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P1</a:t>
              </a:r>
            </a:p>
          </p:txBody>
        </p:sp>
      </p:grpSp>
      <p:grpSp>
        <p:nvGrpSpPr>
          <p:cNvPr id="3290" name="Oval 141">
            <a:extLst>
              <a:ext uri="{FF2B5EF4-FFF2-40B4-BE49-F238E27FC236}">
                <a16:creationId xmlns:a16="http://schemas.microsoft.com/office/drawing/2014/main" id="{E65B11BB-0FC3-D174-1F43-EC6372DCB167}"/>
              </a:ext>
            </a:extLst>
          </p:cNvPr>
          <p:cNvGrpSpPr>
            <a:grpSpLocks noChangeAspect="1"/>
          </p:cNvGrpSpPr>
          <p:nvPr/>
        </p:nvGrpSpPr>
        <p:grpSpPr>
          <a:xfrm>
            <a:off x="5749883" y="7235032"/>
            <a:ext cx="376309" cy="329184"/>
            <a:chOff x="0" y="0"/>
            <a:chExt cx="259479" cy="226985"/>
          </a:xfrm>
        </p:grpSpPr>
        <p:sp>
          <p:nvSpPr>
            <p:cNvPr id="3288" name="Oval">
              <a:extLst>
                <a:ext uri="{FF2B5EF4-FFF2-40B4-BE49-F238E27FC236}">
                  <a16:creationId xmlns:a16="http://schemas.microsoft.com/office/drawing/2014/main" id="{63D73234-1502-C60D-FE90-C6D2656B0B2F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289" name="P2">
              <a:extLst>
                <a:ext uri="{FF2B5EF4-FFF2-40B4-BE49-F238E27FC236}">
                  <a16:creationId xmlns:a16="http://schemas.microsoft.com/office/drawing/2014/main" id="{7510D096-2CD7-9FDB-A684-6B9D8B5FC566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P2</a:t>
              </a:r>
            </a:p>
          </p:txBody>
        </p:sp>
      </p:grpSp>
      <p:grpSp>
        <p:nvGrpSpPr>
          <p:cNvPr id="3293" name="Oval 142">
            <a:extLst>
              <a:ext uri="{FF2B5EF4-FFF2-40B4-BE49-F238E27FC236}">
                <a16:creationId xmlns:a16="http://schemas.microsoft.com/office/drawing/2014/main" id="{CF5F2E60-0F06-D690-C50F-1A10C4578E6E}"/>
              </a:ext>
            </a:extLst>
          </p:cNvPr>
          <p:cNvGrpSpPr>
            <a:grpSpLocks noChangeAspect="1"/>
          </p:cNvGrpSpPr>
          <p:nvPr/>
        </p:nvGrpSpPr>
        <p:grpSpPr>
          <a:xfrm>
            <a:off x="5269124" y="7534817"/>
            <a:ext cx="376309" cy="329184"/>
            <a:chOff x="0" y="0"/>
            <a:chExt cx="259479" cy="226985"/>
          </a:xfrm>
        </p:grpSpPr>
        <p:sp>
          <p:nvSpPr>
            <p:cNvPr id="3291" name="Oval">
              <a:extLst>
                <a:ext uri="{FF2B5EF4-FFF2-40B4-BE49-F238E27FC236}">
                  <a16:creationId xmlns:a16="http://schemas.microsoft.com/office/drawing/2014/main" id="{166485C8-9AF6-FF45-9544-EAED11F707ED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292" name="P3">
              <a:extLst>
                <a:ext uri="{FF2B5EF4-FFF2-40B4-BE49-F238E27FC236}">
                  <a16:creationId xmlns:a16="http://schemas.microsoft.com/office/drawing/2014/main" id="{00653644-BECC-1ED1-2B48-F2DCB4C29FB2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P3</a:t>
              </a:r>
            </a:p>
          </p:txBody>
        </p:sp>
      </p:grpSp>
      <p:grpSp>
        <p:nvGrpSpPr>
          <p:cNvPr id="3296" name="Oval 143">
            <a:extLst>
              <a:ext uri="{FF2B5EF4-FFF2-40B4-BE49-F238E27FC236}">
                <a16:creationId xmlns:a16="http://schemas.microsoft.com/office/drawing/2014/main" id="{BB11CC7E-7842-B298-4719-5C7339DFB050}"/>
              </a:ext>
            </a:extLst>
          </p:cNvPr>
          <p:cNvGrpSpPr>
            <a:grpSpLocks noChangeAspect="1"/>
          </p:cNvGrpSpPr>
          <p:nvPr/>
        </p:nvGrpSpPr>
        <p:grpSpPr>
          <a:xfrm>
            <a:off x="5700606" y="7534817"/>
            <a:ext cx="376309" cy="329184"/>
            <a:chOff x="0" y="0"/>
            <a:chExt cx="259479" cy="226985"/>
          </a:xfrm>
        </p:grpSpPr>
        <p:sp>
          <p:nvSpPr>
            <p:cNvPr id="3294" name="Oval">
              <a:extLst>
                <a:ext uri="{FF2B5EF4-FFF2-40B4-BE49-F238E27FC236}">
                  <a16:creationId xmlns:a16="http://schemas.microsoft.com/office/drawing/2014/main" id="{4FB6412F-37F6-2C54-C132-40899DA6136E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295" name="P4">
              <a:extLst>
                <a:ext uri="{FF2B5EF4-FFF2-40B4-BE49-F238E27FC236}">
                  <a16:creationId xmlns:a16="http://schemas.microsoft.com/office/drawing/2014/main" id="{23C0E562-C9F1-E3A6-F1E4-78427CC43DF5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P4</a:t>
              </a:r>
            </a:p>
          </p:txBody>
        </p:sp>
      </p:grpSp>
      <p:grpSp>
        <p:nvGrpSpPr>
          <p:cNvPr id="3301" name="Group 202">
            <a:extLst>
              <a:ext uri="{FF2B5EF4-FFF2-40B4-BE49-F238E27FC236}">
                <a16:creationId xmlns:a16="http://schemas.microsoft.com/office/drawing/2014/main" id="{9A7AE5FE-9B2F-F1AA-5F60-4A6B431025BD}"/>
              </a:ext>
            </a:extLst>
          </p:cNvPr>
          <p:cNvGrpSpPr/>
          <p:nvPr/>
        </p:nvGrpSpPr>
        <p:grpSpPr>
          <a:xfrm>
            <a:off x="3605024" y="7620375"/>
            <a:ext cx="152401" cy="457201"/>
            <a:chOff x="0" y="0"/>
            <a:chExt cx="152400" cy="457200"/>
          </a:xfrm>
        </p:grpSpPr>
        <p:grpSp>
          <p:nvGrpSpPr>
            <p:cNvPr id="3299" name="Group 203">
              <a:extLst>
                <a:ext uri="{FF2B5EF4-FFF2-40B4-BE49-F238E27FC236}">
                  <a16:creationId xmlns:a16="http://schemas.microsoft.com/office/drawing/2014/main" id="{904E7B46-10AE-2516-671D-5F4CFC0D74C5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3297" name="AutoShape 204">
                <a:extLst>
                  <a:ext uri="{FF2B5EF4-FFF2-40B4-BE49-F238E27FC236}">
                    <a16:creationId xmlns:a16="http://schemas.microsoft.com/office/drawing/2014/main" id="{A271D052-76C6-70CF-5CB4-EC7C0102F4D9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298" name="AutoShape 205">
                <a:extLst>
                  <a:ext uri="{FF2B5EF4-FFF2-40B4-BE49-F238E27FC236}">
                    <a16:creationId xmlns:a16="http://schemas.microsoft.com/office/drawing/2014/main" id="{7BFABE5B-FD04-57CA-80FB-1605F062A22F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3300" name="Rectangle 206">
              <a:extLst>
                <a:ext uri="{FF2B5EF4-FFF2-40B4-BE49-F238E27FC236}">
                  <a16:creationId xmlns:a16="http://schemas.microsoft.com/office/drawing/2014/main" id="{3FB03CAB-D492-384D-8699-0611BE6DBBBE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3315" name="Group 238">
            <a:extLst>
              <a:ext uri="{FF2B5EF4-FFF2-40B4-BE49-F238E27FC236}">
                <a16:creationId xmlns:a16="http://schemas.microsoft.com/office/drawing/2014/main" id="{CBE90129-8A5A-3240-3B46-AB5DD5469E32}"/>
              </a:ext>
            </a:extLst>
          </p:cNvPr>
          <p:cNvGrpSpPr/>
          <p:nvPr/>
        </p:nvGrpSpPr>
        <p:grpSpPr>
          <a:xfrm>
            <a:off x="2916485" y="7701905"/>
            <a:ext cx="304801" cy="304801"/>
            <a:chOff x="0" y="0"/>
            <a:chExt cx="304800" cy="304800"/>
          </a:xfrm>
        </p:grpSpPr>
        <p:sp>
          <p:nvSpPr>
            <p:cNvPr id="3311" name="Rectangle 239">
              <a:extLst>
                <a:ext uri="{FF2B5EF4-FFF2-40B4-BE49-F238E27FC236}">
                  <a16:creationId xmlns:a16="http://schemas.microsoft.com/office/drawing/2014/main" id="{34F9620F-3F58-E079-EAE2-5BA377CEEF6A}"/>
                </a:ext>
              </a:extLst>
            </p:cNvPr>
            <p:cNvSpPr/>
            <p:nvPr/>
          </p:nvSpPr>
          <p:spPr>
            <a:xfrm>
              <a:off x="0" y="0"/>
              <a:ext cx="304800" cy="304800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312" name="Line 240">
              <a:extLst>
                <a:ext uri="{FF2B5EF4-FFF2-40B4-BE49-F238E27FC236}">
                  <a16:creationId xmlns:a16="http://schemas.microsoft.com/office/drawing/2014/main" id="{4D094699-6E03-E4F5-9DF6-CD3F49C999E4}"/>
                </a:ext>
              </a:extLst>
            </p:cNvPr>
            <p:cNvSpPr/>
            <p:nvPr/>
          </p:nvSpPr>
          <p:spPr>
            <a:xfrm>
              <a:off x="0" y="762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3313" name="Line 241">
              <a:extLst>
                <a:ext uri="{FF2B5EF4-FFF2-40B4-BE49-F238E27FC236}">
                  <a16:creationId xmlns:a16="http://schemas.microsoft.com/office/drawing/2014/main" id="{E8521ED8-DB1A-757E-19FF-FAD57F11A34B}"/>
                </a:ext>
              </a:extLst>
            </p:cNvPr>
            <p:cNvSpPr/>
            <p:nvPr/>
          </p:nvSpPr>
          <p:spPr>
            <a:xfrm>
              <a:off x="0" y="2286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3314" name="Line 242">
              <a:extLst>
                <a:ext uri="{FF2B5EF4-FFF2-40B4-BE49-F238E27FC236}">
                  <a16:creationId xmlns:a16="http://schemas.microsoft.com/office/drawing/2014/main" id="{BD12497B-61CB-CF13-82FE-5F3088FDCC7B}"/>
                </a:ext>
              </a:extLst>
            </p:cNvPr>
            <p:cNvSpPr/>
            <p:nvPr/>
          </p:nvSpPr>
          <p:spPr>
            <a:xfrm>
              <a:off x="0" y="152400"/>
              <a:ext cx="304801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3327" name="Group 273">
            <a:extLst>
              <a:ext uri="{FF2B5EF4-FFF2-40B4-BE49-F238E27FC236}">
                <a16:creationId xmlns:a16="http://schemas.microsoft.com/office/drawing/2014/main" id="{D46DEEBE-5656-B312-F6CC-2DCFDAD83DBD}"/>
              </a:ext>
            </a:extLst>
          </p:cNvPr>
          <p:cNvGrpSpPr/>
          <p:nvPr/>
        </p:nvGrpSpPr>
        <p:grpSpPr>
          <a:xfrm>
            <a:off x="3381285" y="8398854"/>
            <a:ext cx="221263" cy="541863"/>
            <a:chOff x="0" y="0"/>
            <a:chExt cx="221262" cy="541862"/>
          </a:xfrm>
        </p:grpSpPr>
        <p:sp>
          <p:nvSpPr>
            <p:cNvPr id="3322" name="Rectangle 274">
              <a:extLst>
                <a:ext uri="{FF2B5EF4-FFF2-40B4-BE49-F238E27FC236}">
                  <a16:creationId xmlns:a16="http://schemas.microsoft.com/office/drawing/2014/main" id="{1497C7B3-39CB-B747-3802-73B82B090765}"/>
                </a:ext>
              </a:extLst>
            </p:cNvPr>
            <p:cNvSpPr/>
            <p:nvPr/>
          </p:nvSpPr>
          <p:spPr>
            <a:xfrm>
              <a:off x="-1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323" name="Line 275">
              <a:extLst>
                <a:ext uri="{FF2B5EF4-FFF2-40B4-BE49-F238E27FC236}">
                  <a16:creationId xmlns:a16="http://schemas.microsoft.com/office/drawing/2014/main" id="{6C5C81FE-0ACC-377B-9548-1812EF0A5EB5}"/>
                </a:ext>
              </a:extLst>
            </p:cNvPr>
            <p:cNvSpPr/>
            <p:nvPr/>
          </p:nvSpPr>
          <p:spPr>
            <a:xfrm flipH="1">
              <a:off x="162559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3326" name="Group 276">
              <a:extLst>
                <a:ext uri="{FF2B5EF4-FFF2-40B4-BE49-F238E27FC236}">
                  <a16:creationId xmlns:a16="http://schemas.microsoft.com/office/drawing/2014/main" id="{242B073D-16C2-0B49-150E-A357119561BE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3324" name="Freeform 277">
                <a:extLst>
                  <a:ext uri="{FF2B5EF4-FFF2-40B4-BE49-F238E27FC236}">
                    <a16:creationId xmlns:a16="http://schemas.microsoft.com/office/drawing/2014/main" id="{CEE38DB9-2A4C-4351-DF33-C4451BD45B8F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325" name="Text Box 278">
                <a:extLst>
                  <a:ext uri="{FF2B5EF4-FFF2-40B4-BE49-F238E27FC236}">
                    <a16:creationId xmlns:a16="http://schemas.microsoft.com/office/drawing/2014/main" id="{A3C4AAD8-C456-61F1-6445-93D85CFD9CD4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T1</a:t>
                </a:r>
              </a:p>
            </p:txBody>
          </p:sp>
        </p:grpSp>
      </p:grpSp>
      <p:grpSp>
        <p:nvGrpSpPr>
          <p:cNvPr id="3333" name="Group 279">
            <a:extLst>
              <a:ext uri="{FF2B5EF4-FFF2-40B4-BE49-F238E27FC236}">
                <a16:creationId xmlns:a16="http://schemas.microsoft.com/office/drawing/2014/main" id="{B174A012-3071-7215-ACDD-B4200B6F444F}"/>
              </a:ext>
            </a:extLst>
          </p:cNvPr>
          <p:cNvGrpSpPr/>
          <p:nvPr/>
        </p:nvGrpSpPr>
        <p:grpSpPr>
          <a:xfrm>
            <a:off x="3022150" y="8394311"/>
            <a:ext cx="221263" cy="541864"/>
            <a:chOff x="0" y="0"/>
            <a:chExt cx="221262" cy="541862"/>
          </a:xfrm>
        </p:grpSpPr>
        <p:sp>
          <p:nvSpPr>
            <p:cNvPr id="3328" name="Rectangle 280">
              <a:extLst>
                <a:ext uri="{FF2B5EF4-FFF2-40B4-BE49-F238E27FC236}">
                  <a16:creationId xmlns:a16="http://schemas.microsoft.com/office/drawing/2014/main" id="{823D3A64-4781-BC5B-ABAD-40074B44F391}"/>
                </a:ext>
              </a:extLst>
            </p:cNvPr>
            <p:cNvSpPr/>
            <p:nvPr/>
          </p:nvSpPr>
          <p:spPr>
            <a:xfrm>
              <a:off x="162559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329" name="Line 281">
              <a:extLst>
                <a:ext uri="{FF2B5EF4-FFF2-40B4-BE49-F238E27FC236}">
                  <a16:creationId xmlns:a16="http://schemas.microsoft.com/office/drawing/2014/main" id="{DCB30DBD-D651-9845-4653-011DCEAD20C3}"/>
                </a:ext>
              </a:extLst>
            </p:cNvPr>
            <p:cNvSpPr/>
            <p:nvPr/>
          </p:nvSpPr>
          <p:spPr>
            <a:xfrm flipH="1">
              <a:off x="54186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3332" name="Group 282">
              <a:extLst>
                <a:ext uri="{FF2B5EF4-FFF2-40B4-BE49-F238E27FC236}">
                  <a16:creationId xmlns:a16="http://schemas.microsoft.com/office/drawing/2014/main" id="{7B78AB4B-7469-5183-9513-AD64A16194F6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3330" name="Freeform 283">
                <a:extLst>
                  <a:ext uri="{FF2B5EF4-FFF2-40B4-BE49-F238E27FC236}">
                    <a16:creationId xmlns:a16="http://schemas.microsoft.com/office/drawing/2014/main" id="{DEFED60C-ACCE-042C-011C-ADA7EDC4AF07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331" name="Text Box 284">
                <a:extLst>
                  <a:ext uri="{FF2B5EF4-FFF2-40B4-BE49-F238E27FC236}">
                    <a16:creationId xmlns:a16="http://schemas.microsoft.com/office/drawing/2014/main" id="{BF103AA0-E057-6241-7674-8F7204865EF2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sp>
        <p:nvSpPr>
          <p:cNvPr id="3335" name="AutoShape 327">
            <a:extLst>
              <a:ext uri="{FF2B5EF4-FFF2-40B4-BE49-F238E27FC236}">
                <a16:creationId xmlns:a16="http://schemas.microsoft.com/office/drawing/2014/main" id="{14B8715A-3749-64B5-8A6E-E0B0CEF709BA}"/>
              </a:ext>
            </a:extLst>
          </p:cNvPr>
          <p:cNvSpPr/>
          <p:nvPr/>
        </p:nvSpPr>
        <p:spPr>
          <a:xfrm rot="16200000">
            <a:off x="669042" y="5698627"/>
            <a:ext cx="969264" cy="64009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3354" name="Picture 120" descr="Picture 120">
            <a:extLst>
              <a:ext uri="{FF2B5EF4-FFF2-40B4-BE49-F238E27FC236}">
                <a16:creationId xmlns:a16="http://schemas.microsoft.com/office/drawing/2014/main" id="{60ADC103-682E-1186-8EAA-5713E44A9F30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52406" y="5197973"/>
            <a:ext cx="1965960" cy="91440"/>
          </a:xfrm>
          <a:prstGeom prst="rect">
            <a:avLst/>
          </a:prstGeom>
          <a:ln w="12700">
            <a:miter lim="400000"/>
          </a:ln>
        </p:spPr>
      </p:pic>
      <p:sp>
        <p:nvSpPr>
          <p:cNvPr id="3376" name="AutoShape 327">
            <a:extLst>
              <a:ext uri="{FF2B5EF4-FFF2-40B4-BE49-F238E27FC236}">
                <a16:creationId xmlns:a16="http://schemas.microsoft.com/office/drawing/2014/main" id="{C1E27DDB-DD78-7AA8-D693-6C653E82220C}"/>
              </a:ext>
            </a:extLst>
          </p:cNvPr>
          <p:cNvSpPr/>
          <p:nvPr/>
        </p:nvSpPr>
        <p:spPr>
          <a:xfrm>
            <a:off x="269227" y="4240564"/>
            <a:ext cx="91440" cy="196596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379" name="AutoShape 327">
            <a:extLst>
              <a:ext uri="{FF2B5EF4-FFF2-40B4-BE49-F238E27FC236}">
                <a16:creationId xmlns:a16="http://schemas.microsoft.com/office/drawing/2014/main" id="{335B296A-0A22-E922-2483-7779331C9772}"/>
              </a:ext>
            </a:extLst>
          </p:cNvPr>
          <p:cNvSpPr/>
          <p:nvPr/>
        </p:nvSpPr>
        <p:spPr>
          <a:xfrm>
            <a:off x="424089" y="4747652"/>
            <a:ext cx="91441" cy="145389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380" name="AutoShape 327">
            <a:extLst>
              <a:ext uri="{FF2B5EF4-FFF2-40B4-BE49-F238E27FC236}">
                <a16:creationId xmlns:a16="http://schemas.microsoft.com/office/drawing/2014/main" id="{43350F4F-D24D-6AD3-4BDC-5436DED7DC08}"/>
              </a:ext>
            </a:extLst>
          </p:cNvPr>
          <p:cNvSpPr/>
          <p:nvPr/>
        </p:nvSpPr>
        <p:spPr>
          <a:xfrm>
            <a:off x="933915" y="5243694"/>
            <a:ext cx="91441" cy="96926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383" name="AutoShape 327">
            <a:extLst>
              <a:ext uri="{FF2B5EF4-FFF2-40B4-BE49-F238E27FC236}">
                <a16:creationId xmlns:a16="http://schemas.microsoft.com/office/drawing/2014/main" id="{5032AF2D-C5B6-3BB9-8DD5-5022AA97BB51}"/>
              </a:ext>
            </a:extLst>
          </p:cNvPr>
          <p:cNvSpPr/>
          <p:nvPr/>
        </p:nvSpPr>
        <p:spPr>
          <a:xfrm rot="16200000">
            <a:off x="803224" y="5705465"/>
            <a:ext cx="969264" cy="64009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387" name="AutoShape 327">
            <a:extLst>
              <a:ext uri="{FF2B5EF4-FFF2-40B4-BE49-F238E27FC236}">
                <a16:creationId xmlns:a16="http://schemas.microsoft.com/office/drawing/2014/main" id="{325C577F-1272-E3C0-068B-B75E6183D444}"/>
              </a:ext>
            </a:extLst>
          </p:cNvPr>
          <p:cNvSpPr/>
          <p:nvPr/>
        </p:nvSpPr>
        <p:spPr>
          <a:xfrm>
            <a:off x="1395423" y="5481438"/>
            <a:ext cx="64008" cy="740664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" name="TextBox 32">
            <a:extLst>
              <a:ext uri="{FF2B5EF4-FFF2-40B4-BE49-F238E27FC236}">
                <a16:creationId xmlns:a16="http://schemas.microsoft.com/office/drawing/2014/main" id="{27E73146-9E9C-4746-1C50-6AD3091EDF14}"/>
              </a:ext>
            </a:extLst>
          </p:cNvPr>
          <p:cNvSpPr txBox="1"/>
          <p:nvPr/>
        </p:nvSpPr>
        <p:spPr>
          <a:xfrm>
            <a:off x="313521" y="3379769"/>
            <a:ext cx="1236875" cy="461665"/>
          </a:xfrm>
          <a:prstGeom prst="rect">
            <a:avLst/>
          </a:prstGeom>
          <a:solidFill>
            <a:srgbClr val="9ED3D7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Warm-Up Stage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All Bays</a:t>
            </a:r>
            <a:endParaRPr sz="1200" dirty="0"/>
          </a:p>
        </p:txBody>
      </p:sp>
      <p:sp>
        <p:nvSpPr>
          <p:cNvPr id="5" name="AutoShape 327">
            <a:extLst>
              <a:ext uri="{FF2B5EF4-FFF2-40B4-BE49-F238E27FC236}">
                <a16:creationId xmlns:a16="http://schemas.microsoft.com/office/drawing/2014/main" id="{1FC81961-464D-488F-2801-1C79335AF861}"/>
              </a:ext>
            </a:extLst>
          </p:cNvPr>
          <p:cNvSpPr/>
          <p:nvPr/>
        </p:nvSpPr>
        <p:spPr>
          <a:xfrm>
            <a:off x="1536883" y="5492875"/>
            <a:ext cx="64008" cy="740664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grpSp>
        <p:nvGrpSpPr>
          <p:cNvPr id="6" name="Group 11">
            <a:extLst>
              <a:ext uri="{FF2B5EF4-FFF2-40B4-BE49-F238E27FC236}">
                <a16:creationId xmlns:a16="http://schemas.microsoft.com/office/drawing/2014/main" id="{0D176358-7201-4FD6-8B43-027B14617563}"/>
              </a:ext>
            </a:extLst>
          </p:cNvPr>
          <p:cNvGrpSpPr>
            <a:grpSpLocks noChangeAspect="1"/>
          </p:cNvGrpSpPr>
          <p:nvPr/>
        </p:nvGrpSpPr>
        <p:grpSpPr>
          <a:xfrm>
            <a:off x="487478" y="6358225"/>
            <a:ext cx="331562" cy="547034"/>
            <a:chOff x="0" y="0"/>
            <a:chExt cx="221263" cy="365053"/>
          </a:xfrm>
        </p:grpSpPr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09D72E1B-A8B5-6E8B-7BCB-2B2ADD1524BE}"/>
                </a:ext>
              </a:extLst>
            </p:cNvPr>
            <p:cNvSpPr/>
            <p:nvPr/>
          </p:nvSpPr>
          <p:spPr>
            <a:xfrm flipH="1">
              <a:off x="798" y="0"/>
              <a:ext cx="220464" cy="36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" name="Text Box 13">
              <a:extLst>
                <a:ext uri="{FF2B5EF4-FFF2-40B4-BE49-F238E27FC236}">
                  <a16:creationId xmlns:a16="http://schemas.microsoft.com/office/drawing/2014/main" id="{0F77B8A7-9453-43F3-672B-512C3474A226}"/>
                </a:ext>
              </a:extLst>
            </p:cNvPr>
            <p:cNvSpPr txBox="1"/>
            <p:nvPr/>
          </p:nvSpPr>
          <p:spPr>
            <a:xfrm>
              <a:off x="0" y="130455"/>
              <a:ext cx="221263" cy="1478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8288" tIns="18288" rIns="18288" bIns="18288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200" dirty="0"/>
                <a:t>T</a:t>
              </a:r>
              <a:r>
                <a:rPr lang="en-US" sz="1200" dirty="0"/>
                <a:t>2</a:t>
              </a:r>
              <a:endParaRPr sz="1200" dirty="0"/>
            </a:p>
          </p:txBody>
        </p:sp>
      </p:grpSp>
      <p:grpSp>
        <p:nvGrpSpPr>
          <p:cNvPr id="9" name="Group 11">
            <a:extLst>
              <a:ext uri="{FF2B5EF4-FFF2-40B4-BE49-F238E27FC236}">
                <a16:creationId xmlns:a16="http://schemas.microsoft.com/office/drawing/2014/main" id="{7A4EC19D-CB9F-1FFD-0FCA-DA6E8D27FB1C}"/>
              </a:ext>
            </a:extLst>
          </p:cNvPr>
          <p:cNvGrpSpPr>
            <a:grpSpLocks noChangeAspect="1"/>
          </p:cNvGrpSpPr>
          <p:nvPr/>
        </p:nvGrpSpPr>
        <p:grpSpPr>
          <a:xfrm>
            <a:off x="913745" y="6358225"/>
            <a:ext cx="331562" cy="547034"/>
            <a:chOff x="0" y="0"/>
            <a:chExt cx="221263" cy="365053"/>
          </a:xfrm>
        </p:grpSpPr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F43CA22E-2555-EED3-8DF4-73C304887F4D}"/>
                </a:ext>
              </a:extLst>
            </p:cNvPr>
            <p:cNvSpPr/>
            <p:nvPr/>
          </p:nvSpPr>
          <p:spPr>
            <a:xfrm flipH="1">
              <a:off x="798" y="0"/>
              <a:ext cx="220464" cy="36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" name="Text Box 13">
              <a:extLst>
                <a:ext uri="{FF2B5EF4-FFF2-40B4-BE49-F238E27FC236}">
                  <a16:creationId xmlns:a16="http://schemas.microsoft.com/office/drawing/2014/main" id="{044E502A-8054-7CC4-9897-6E97A4285BB8}"/>
                </a:ext>
              </a:extLst>
            </p:cNvPr>
            <p:cNvSpPr txBox="1"/>
            <p:nvPr/>
          </p:nvSpPr>
          <p:spPr>
            <a:xfrm>
              <a:off x="0" y="130455"/>
              <a:ext cx="221263" cy="1478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8288" tIns="18288" rIns="18288" bIns="18288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200" dirty="0"/>
                <a:t>T</a:t>
              </a:r>
              <a:r>
                <a:rPr lang="en-US" sz="1200" dirty="0"/>
                <a:t>3</a:t>
              </a:r>
              <a:endParaRPr sz="1200" dirty="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AFA8D28-FF6D-9697-A2D8-43A5B01CFF73}"/>
              </a:ext>
            </a:extLst>
          </p:cNvPr>
          <p:cNvGrpSpPr>
            <a:grpSpLocks noChangeAspect="1"/>
          </p:cNvGrpSpPr>
          <p:nvPr/>
        </p:nvGrpSpPr>
        <p:grpSpPr>
          <a:xfrm>
            <a:off x="469520" y="6987822"/>
            <a:ext cx="331562" cy="547034"/>
            <a:chOff x="0" y="0"/>
            <a:chExt cx="221263" cy="365053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D7E1330-C054-B416-B0A5-714283F6495B}"/>
                </a:ext>
              </a:extLst>
            </p:cNvPr>
            <p:cNvSpPr/>
            <p:nvPr/>
          </p:nvSpPr>
          <p:spPr>
            <a:xfrm flipH="1">
              <a:off x="798" y="0"/>
              <a:ext cx="220464" cy="36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" name="Text Box 13">
              <a:extLst>
                <a:ext uri="{FF2B5EF4-FFF2-40B4-BE49-F238E27FC236}">
                  <a16:creationId xmlns:a16="http://schemas.microsoft.com/office/drawing/2014/main" id="{9F5D4C9E-D191-0C68-9EB1-D68E8C753484}"/>
                </a:ext>
              </a:extLst>
            </p:cNvPr>
            <p:cNvSpPr txBox="1"/>
            <p:nvPr/>
          </p:nvSpPr>
          <p:spPr>
            <a:xfrm>
              <a:off x="0" y="130455"/>
              <a:ext cx="221263" cy="1478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8288" tIns="18288" rIns="18288" bIns="18288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200" dirty="0"/>
                <a:t>T</a:t>
              </a:r>
              <a:r>
                <a:rPr lang="en-US" sz="1200" dirty="0"/>
                <a:t>6</a:t>
              </a:r>
              <a:endParaRPr sz="1200" dirty="0"/>
            </a:p>
          </p:txBody>
        </p:sp>
      </p:grpSp>
      <p:grpSp>
        <p:nvGrpSpPr>
          <p:cNvPr id="18" name="Group 11">
            <a:extLst>
              <a:ext uri="{FF2B5EF4-FFF2-40B4-BE49-F238E27FC236}">
                <a16:creationId xmlns:a16="http://schemas.microsoft.com/office/drawing/2014/main" id="{A7ABF3B0-4845-E9EB-E485-D79E44E28A57}"/>
              </a:ext>
            </a:extLst>
          </p:cNvPr>
          <p:cNvGrpSpPr>
            <a:grpSpLocks noChangeAspect="1"/>
          </p:cNvGrpSpPr>
          <p:nvPr/>
        </p:nvGrpSpPr>
        <p:grpSpPr>
          <a:xfrm>
            <a:off x="928223" y="6998090"/>
            <a:ext cx="331562" cy="547034"/>
            <a:chOff x="0" y="0"/>
            <a:chExt cx="221263" cy="365053"/>
          </a:xfrm>
        </p:grpSpPr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3FA7B180-4C6F-2DE9-DFA7-D8362ACF1290}"/>
                </a:ext>
              </a:extLst>
            </p:cNvPr>
            <p:cNvSpPr/>
            <p:nvPr/>
          </p:nvSpPr>
          <p:spPr>
            <a:xfrm flipH="1">
              <a:off x="798" y="0"/>
              <a:ext cx="220464" cy="36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" name="Text Box 13">
              <a:extLst>
                <a:ext uri="{FF2B5EF4-FFF2-40B4-BE49-F238E27FC236}">
                  <a16:creationId xmlns:a16="http://schemas.microsoft.com/office/drawing/2014/main" id="{B833D556-3C9C-C206-C802-8279FC53646D}"/>
                </a:ext>
              </a:extLst>
            </p:cNvPr>
            <p:cNvSpPr txBox="1"/>
            <p:nvPr/>
          </p:nvSpPr>
          <p:spPr>
            <a:xfrm>
              <a:off x="0" y="130455"/>
              <a:ext cx="221263" cy="1478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8288" tIns="18288" rIns="18288" bIns="18288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200" dirty="0"/>
                <a:t>T</a:t>
              </a:r>
              <a:r>
                <a:rPr lang="en-US" sz="1200" dirty="0"/>
                <a:t>7</a:t>
              </a:r>
              <a:endParaRPr sz="1200" dirty="0"/>
            </a:p>
          </p:txBody>
        </p:sp>
      </p:grpSp>
      <p:grpSp>
        <p:nvGrpSpPr>
          <p:cNvPr id="21" name="Group 11">
            <a:extLst>
              <a:ext uri="{FF2B5EF4-FFF2-40B4-BE49-F238E27FC236}">
                <a16:creationId xmlns:a16="http://schemas.microsoft.com/office/drawing/2014/main" id="{C3051FBD-42B8-E59F-6F2B-3AE2A39FDD62}"/>
              </a:ext>
            </a:extLst>
          </p:cNvPr>
          <p:cNvGrpSpPr>
            <a:grpSpLocks noChangeAspect="1"/>
          </p:cNvGrpSpPr>
          <p:nvPr/>
        </p:nvGrpSpPr>
        <p:grpSpPr>
          <a:xfrm>
            <a:off x="1327317" y="6994855"/>
            <a:ext cx="331562" cy="547034"/>
            <a:chOff x="0" y="0"/>
            <a:chExt cx="221263" cy="365053"/>
          </a:xfrm>
        </p:grpSpPr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3A11C4-B7A6-8028-5787-A0F631BF7813}"/>
                </a:ext>
              </a:extLst>
            </p:cNvPr>
            <p:cNvSpPr/>
            <p:nvPr/>
          </p:nvSpPr>
          <p:spPr>
            <a:xfrm flipH="1">
              <a:off x="798" y="0"/>
              <a:ext cx="220464" cy="36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" name="Text Box 13">
              <a:extLst>
                <a:ext uri="{FF2B5EF4-FFF2-40B4-BE49-F238E27FC236}">
                  <a16:creationId xmlns:a16="http://schemas.microsoft.com/office/drawing/2014/main" id="{4C5CA602-4287-B512-4CEA-712A3C1E66C0}"/>
                </a:ext>
              </a:extLst>
            </p:cNvPr>
            <p:cNvSpPr txBox="1"/>
            <p:nvPr/>
          </p:nvSpPr>
          <p:spPr>
            <a:xfrm>
              <a:off x="0" y="130455"/>
              <a:ext cx="221263" cy="1478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8288" tIns="18288" rIns="18288" bIns="18288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200" dirty="0"/>
                <a:t>T</a:t>
              </a:r>
              <a:r>
                <a:rPr lang="en-US" sz="1200" dirty="0"/>
                <a:t>8</a:t>
              </a:r>
              <a:endParaRPr sz="1200" dirty="0"/>
            </a:p>
          </p:txBody>
        </p:sp>
      </p:grpSp>
      <p:grpSp>
        <p:nvGrpSpPr>
          <p:cNvPr id="24" name="Group 11">
            <a:extLst>
              <a:ext uri="{FF2B5EF4-FFF2-40B4-BE49-F238E27FC236}">
                <a16:creationId xmlns:a16="http://schemas.microsoft.com/office/drawing/2014/main" id="{5AB3C26B-4F46-0660-4DE5-CD1C4103E7E7}"/>
              </a:ext>
            </a:extLst>
          </p:cNvPr>
          <p:cNvGrpSpPr>
            <a:grpSpLocks noChangeAspect="1"/>
          </p:cNvGrpSpPr>
          <p:nvPr/>
        </p:nvGrpSpPr>
        <p:grpSpPr>
          <a:xfrm>
            <a:off x="82069" y="7631058"/>
            <a:ext cx="331562" cy="547034"/>
            <a:chOff x="0" y="0"/>
            <a:chExt cx="221263" cy="365053"/>
          </a:xfrm>
        </p:grpSpPr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A8366EC6-1393-1E13-F65F-FEB33FBFAD2D}"/>
                </a:ext>
              </a:extLst>
            </p:cNvPr>
            <p:cNvSpPr/>
            <p:nvPr/>
          </p:nvSpPr>
          <p:spPr>
            <a:xfrm flipH="1">
              <a:off x="798" y="0"/>
              <a:ext cx="220464" cy="36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6" name="Text Box 13">
              <a:extLst>
                <a:ext uri="{FF2B5EF4-FFF2-40B4-BE49-F238E27FC236}">
                  <a16:creationId xmlns:a16="http://schemas.microsoft.com/office/drawing/2014/main" id="{3BCEC8A2-20B9-E1DA-48F2-2DB5B288D53C}"/>
                </a:ext>
              </a:extLst>
            </p:cNvPr>
            <p:cNvSpPr txBox="1"/>
            <p:nvPr/>
          </p:nvSpPr>
          <p:spPr>
            <a:xfrm>
              <a:off x="0" y="130455"/>
              <a:ext cx="221263" cy="1478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8288" tIns="18288" rIns="18288" bIns="18288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200" dirty="0"/>
                <a:t>T</a:t>
              </a:r>
              <a:r>
                <a:rPr lang="en-US" sz="1200" dirty="0"/>
                <a:t>9</a:t>
              </a:r>
              <a:endParaRPr sz="1200" dirty="0"/>
            </a:p>
          </p:txBody>
        </p:sp>
      </p:grpSp>
      <p:grpSp>
        <p:nvGrpSpPr>
          <p:cNvPr id="27" name="Group 11">
            <a:extLst>
              <a:ext uri="{FF2B5EF4-FFF2-40B4-BE49-F238E27FC236}">
                <a16:creationId xmlns:a16="http://schemas.microsoft.com/office/drawing/2014/main" id="{2F9ED6AD-F7B5-699D-D5D4-774C51DA0F05}"/>
              </a:ext>
            </a:extLst>
          </p:cNvPr>
          <p:cNvGrpSpPr>
            <a:grpSpLocks noChangeAspect="1"/>
          </p:cNvGrpSpPr>
          <p:nvPr/>
        </p:nvGrpSpPr>
        <p:grpSpPr>
          <a:xfrm>
            <a:off x="1328245" y="6354866"/>
            <a:ext cx="331562" cy="547034"/>
            <a:chOff x="0" y="0"/>
            <a:chExt cx="221263" cy="365053"/>
          </a:xfrm>
        </p:grpSpPr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019D640B-E339-D840-456F-BF245AA8020D}"/>
                </a:ext>
              </a:extLst>
            </p:cNvPr>
            <p:cNvSpPr/>
            <p:nvPr/>
          </p:nvSpPr>
          <p:spPr>
            <a:xfrm flipH="1">
              <a:off x="798" y="0"/>
              <a:ext cx="220464" cy="36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9" name="Text Box 13">
              <a:extLst>
                <a:ext uri="{FF2B5EF4-FFF2-40B4-BE49-F238E27FC236}">
                  <a16:creationId xmlns:a16="http://schemas.microsoft.com/office/drawing/2014/main" id="{C10C41A2-9E05-20F9-9294-9E443CB91C92}"/>
                </a:ext>
              </a:extLst>
            </p:cNvPr>
            <p:cNvSpPr txBox="1"/>
            <p:nvPr/>
          </p:nvSpPr>
          <p:spPr>
            <a:xfrm>
              <a:off x="0" y="130455"/>
              <a:ext cx="221263" cy="1478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8288" tIns="18288" rIns="18288" bIns="18288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200" dirty="0"/>
                <a:t>T</a:t>
              </a:r>
              <a:r>
                <a:rPr lang="en-US" sz="1200" dirty="0"/>
                <a:t>4</a:t>
              </a:r>
              <a:endParaRPr sz="1200" dirty="0"/>
            </a:p>
          </p:txBody>
        </p:sp>
      </p:grpSp>
      <p:grpSp>
        <p:nvGrpSpPr>
          <p:cNvPr id="30" name="Group 11">
            <a:extLst>
              <a:ext uri="{FF2B5EF4-FFF2-40B4-BE49-F238E27FC236}">
                <a16:creationId xmlns:a16="http://schemas.microsoft.com/office/drawing/2014/main" id="{21179DB6-5DB5-4936-8CD4-B00023C1811A}"/>
              </a:ext>
            </a:extLst>
          </p:cNvPr>
          <p:cNvGrpSpPr>
            <a:grpSpLocks noChangeAspect="1"/>
          </p:cNvGrpSpPr>
          <p:nvPr/>
        </p:nvGrpSpPr>
        <p:grpSpPr>
          <a:xfrm>
            <a:off x="82069" y="6996347"/>
            <a:ext cx="331562" cy="547034"/>
            <a:chOff x="0" y="0"/>
            <a:chExt cx="221263" cy="365053"/>
          </a:xfrm>
        </p:grpSpPr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5AB548C5-6230-5E07-B008-6CB6C009447C}"/>
                </a:ext>
              </a:extLst>
            </p:cNvPr>
            <p:cNvSpPr/>
            <p:nvPr/>
          </p:nvSpPr>
          <p:spPr>
            <a:xfrm flipH="1">
              <a:off x="798" y="0"/>
              <a:ext cx="220464" cy="36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2" name="Text Box 13">
              <a:extLst>
                <a:ext uri="{FF2B5EF4-FFF2-40B4-BE49-F238E27FC236}">
                  <a16:creationId xmlns:a16="http://schemas.microsoft.com/office/drawing/2014/main" id="{FEC26BFF-855C-FFC7-080B-9DB728C9F4B3}"/>
                </a:ext>
              </a:extLst>
            </p:cNvPr>
            <p:cNvSpPr txBox="1"/>
            <p:nvPr/>
          </p:nvSpPr>
          <p:spPr>
            <a:xfrm>
              <a:off x="0" y="130455"/>
              <a:ext cx="221263" cy="14788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18288" tIns="18288" rIns="18288" bIns="18288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200" dirty="0"/>
                <a:t>T</a:t>
              </a:r>
              <a:r>
                <a:rPr lang="en-US" sz="1200" dirty="0"/>
                <a:t>5</a:t>
              </a:r>
              <a:endParaRPr sz="1200" dirty="0"/>
            </a:p>
          </p:txBody>
        </p:sp>
      </p:grpSp>
      <p:sp>
        <p:nvSpPr>
          <p:cNvPr id="33" name="AutoShape 58">
            <a:extLst>
              <a:ext uri="{FF2B5EF4-FFF2-40B4-BE49-F238E27FC236}">
                <a16:creationId xmlns:a16="http://schemas.microsoft.com/office/drawing/2014/main" id="{876879C5-50A8-650B-BE85-83B2A2438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0816" y="8316825"/>
            <a:ext cx="493776" cy="493776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34" name="AutoShape 81">
            <a:extLst>
              <a:ext uri="{FF2B5EF4-FFF2-40B4-BE49-F238E27FC236}">
                <a16:creationId xmlns:a16="http://schemas.microsoft.com/office/drawing/2014/main" id="{2E6FCDAC-A8B3-601E-6249-C7F947474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137" y="8310504"/>
            <a:ext cx="493776" cy="493776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sp>
        <p:nvSpPr>
          <p:cNvPr id="35" name="AutoShape 58">
            <a:extLst>
              <a:ext uri="{FF2B5EF4-FFF2-40B4-BE49-F238E27FC236}">
                <a16:creationId xmlns:a16="http://schemas.microsoft.com/office/drawing/2014/main" id="{41463A32-69C9-8492-253F-16B092603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1296" y="7684316"/>
            <a:ext cx="493776" cy="493776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36" name="AutoShape 81">
            <a:extLst>
              <a:ext uri="{FF2B5EF4-FFF2-40B4-BE49-F238E27FC236}">
                <a16:creationId xmlns:a16="http://schemas.microsoft.com/office/drawing/2014/main" id="{7809569D-4BCC-431C-755C-5BE446459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8209" y="8279840"/>
            <a:ext cx="493776" cy="493776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grpSp>
        <p:nvGrpSpPr>
          <p:cNvPr id="37" name="Group 164">
            <a:extLst>
              <a:ext uri="{FF2B5EF4-FFF2-40B4-BE49-F238E27FC236}">
                <a16:creationId xmlns:a16="http://schemas.microsoft.com/office/drawing/2014/main" id="{86C9ADE9-8CF1-6A67-E153-51192C984551}"/>
              </a:ext>
            </a:extLst>
          </p:cNvPr>
          <p:cNvGrpSpPr>
            <a:grpSpLocks noChangeAspect="1"/>
          </p:cNvGrpSpPr>
          <p:nvPr/>
        </p:nvGrpSpPr>
        <p:grpSpPr>
          <a:xfrm>
            <a:off x="4342801" y="7579987"/>
            <a:ext cx="331336" cy="548640"/>
            <a:chOff x="0" y="0"/>
            <a:chExt cx="220463" cy="365052"/>
          </a:xfrm>
        </p:grpSpPr>
        <p:sp>
          <p:nvSpPr>
            <p:cNvPr id="38" name="Freeform 165">
              <a:extLst>
                <a:ext uri="{FF2B5EF4-FFF2-40B4-BE49-F238E27FC236}">
                  <a16:creationId xmlns:a16="http://schemas.microsoft.com/office/drawing/2014/main" id="{D5D106ED-B751-4B8B-8014-0BCC883DAC80}"/>
                </a:ext>
              </a:extLst>
            </p:cNvPr>
            <p:cNvSpPr/>
            <p:nvPr/>
          </p:nvSpPr>
          <p:spPr>
            <a:xfrm flipH="1">
              <a:off x="-1" y="0"/>
              <a:ext cx="220465" cy="36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39" name="Group 166">
              <a:extLst>
                <a:ext uri="{FF2B5EF4-FFF2-40B4-BE49-F238E27FC236}">
                  <a16:creationId xmlns:a16="http://schemas.microsoft.com/office/drawing/2014/main" id="{69BE283B-1BAE-9EB5-DE38-DB359EF6631E}"/>
                </a:ext>
              </a:extLst>
            </p:cNvPr>
            <p:cNvGrpSpPr/>
            <p:nvPr/>
          </p:nvGrpSpPr>
          <p:grpSpPr>
            <a:xfrm>
              <a:off x="53387" y="108373"/>
              <a:ext cx="108375" cy="215618"/>
              <a:chOff x="0" y="0"/>
              <a:chExt cx="108373" cy="215616"/>
            </a:xfrm>
          </p:grpSpPr>
          <p:sp>
            <p:nvSpPr>
              <p:cNvPr id="40" name="Line 167">
                <a:extLst>
                  <a:ext uri="{FF2B5EF4-FFF2-40B4-BE49-F238E27FC236}">
                    <a16:creationId xmlns:a16="http://schemas.microsoft.com/office/drawing/2014/main" id="{944DC719-C456-884D-CFF3-D0C52A8D73AE}"/>
                  </a:ext>
                </a:extLst>
              </p:cNvPr>
              <p:cNvSpPr/>
              <p:nvPr/>
            </p:nvSpPr>
            <p:spPr>
              <a:xfrm>
                <a:off x="0" y="0"/>
                <a:ext cx="108374" cy="215617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Line 168">
                <a:extLst>
                  <a:ext uri="{FF2B5EF4-FFF2-40B4-BE49-F238E27FC236}">
                    <a16:creationId xmlns:a16="http://schemas.microsoft.com/office/drawing/2014/main" id="{6E2A6D0A-14B9-DCB0-0614-4719FEA59118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8374" cy="215617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42" name="Group 164">
            <a:extLst>
              <a:ext uri="{FF2B5EF4-FFF2-40B4-BE49-F238E27FC236}">
                <a16:creationId xmlns:a16="http://schemas.microsoft.com/office/drawing/2014/main" id="{ACF9B553-2AE1-BF7B-D98D-0C2C4719AA81}"/>
              </a:ext>
            </a:extLst>
          </p:cNvPr>
          <p:cNvGrpSpPr>
            <a:grpSpLocks noChangeAspect="1"/>
          </p:cNvGrpSpPr>
          <p:nvPr/>
        </p:nvGrpSpPr>
        <p:grpSpPr>
          <a:xfrm>
            <a:off x="3927494" y="8207781"/>
            <a:ext cx="331336" cy="548640"/>
            <a:chOff x="0" y="0"/>
            <a:chExt cx="220463" cy="365052"/>
          </a:xfrm>
        </p:grpSpPr>
        <p:sp>
          <p:nvSpPr>
            <p:cNvPr id="43" name="Freeform 165">
              <a:extLst>
                <a:ext uri="{FF2B5EF4-FFF2-40B4-BE49-F238E27FC236}">
                  <a16:creationId xmlns:a16="http://schemas.microsoft.com/office/drawing/2014/main" id="{10E609EE-B802-AB2B-42DC-8D461CE37FE0}"/>
                </a:ext>
              </a:extLst>
            </p:cNvPr>
            <p:cNvSpPr/>
            <p:nvPr/>
          </p:nvSpPr>
          <p:spPr>
            <a:xfrm flipH="1">
              <a:off x="-1" y="0"/>
              <a:ext cx="220465" cy="36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44" name="Group 166">
              <a:extLst>
                <a:ext uri="{FF2B5EF4-FFF2-40B4-BE49-F238E27FC236}">
                  <a16:creationId xmlns:a16="http://schemas.microsoft.com/office/drawing/2014/main" id="{42266A5D-93F4-D4BE-F377-55ED159BD178}"/>
                </a:ext>
              </a:extLst>
            </p:cNvPr>
            <p:cNvGrpSpPr/>
            <p:nvPr/>
          </p:nvGrpSpPr>
          <p:grpSpPr>
            <a:xfrm>
              <a:off x="53387" y="108373"/>
              <a:ext cx="108375" cy="215618"/>
              <a:chOff x="0" y="0"/>
              <a:chExt cx="108373" cy="215616"/>
            </a:xfrm>
          </p:grpSpPr>
          <p:sp>
            <p:nvSpPr>
              <p:cNvPr id="45" name="Line 167">
                <a:extLst>
                  <a:ext uri="{FF2B5EF4-FFF2-40B4-BE49-F238E27FC236}">
                    <a16:creationId xmlns:a16="http://schemas.microsoft.com/office/drawing/2014/main" id="{6A3D4252-FFFE-AC6D-0E4F-A1D1E093FDFA}"/>
                  </a:ext>
                </a:extLst>
              </p:cNvPr>
              <p:cNvSpPr/>
              <p:nvPr/>
            </p:nvSpPr>
            <p:spPr>
              <a:xfrm>
                <a:off x="0" y="0"/>
                <a:ext cx="108374" cy="215617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Line 168">
                <a:extLst>
                  <a:ext uri="{FF2B5EF4-FFF2-40B4-BE49-F238E27FC236}">
                    <a16:creationId xmlns:a16="http://schemas.microsoft.com/office/drawing/2014/main" id="{0E540DC4-904B-5FD3-7DA3-4AF44FB28A84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8374" cy="215617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47" name="Group 164">
            <a:extLst>
              <a:ext uri="{FF2B5EF4-FFF2-40B4-BE49-F238E27FC236}">
                <a16:creationId xmlns:a16="http://schemas.microsoft.com/office/drawing/2014/main" id="{E41058CC-0CD4-B226-9043-6792A2D1A145}"/>
              </a:ext>
            </a:extLst>
          </p:cNvPr>
          <p:cNvGrpSpPr>
            <a:grpSpLocks noChangeAspect="1"/>
          </p:cNvGrpSpPr>
          <p:nvPr/>
        </p:nvGrpSpPr>
        <p:grpSpPr>
          <a:xfrm>
            <a:off x="4360125" y="8200972"/>
            <a:ext cx="331336" cy="548640"/>
            <a:chOff x="0" y="0"/>
            <a:chExt cx="220463" cy="365052"/>
          </a:xfrm>
        </p:grpSpPr>
        <p:sp>
          <p:nvSpPr>
            <p:cNvPr id="48" name="Freeform 165">
              <a:extLst>
                <a:ext uri="{FF2B5EF4-FFF2-40B4-BE49-F238E27FC236}">
                  <a16:creationId xmlns:a16="http://schemas.microsoft.com/office/drawing/2014/main" id="{9266746B-219D-AB6D-1AF9-68D6D8C51A3B}"/>
                </a:ext>
              </a:extLst>
            </p:cNvPr>
            <p:cNvSpPr/>
            <p:nvPr/>
          </p:nvSpPr>
          <p:spPr>
            <a:xfrm flipH="1">
              <a:off x="-1" y="0"/>
              <a:ext cx="220465" cy="36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49" name="Group 166">
              <a:extLst>
                <a:ext uri="{FF2B5EF4-FFF2-40B4-BE49-F238E27FC236}">
                  <a16:creationId xmlns:a16="http://schemas.microsoft.com/office/drawing/2014/main" id="{47B27A07-E04C-C4EF-7000-1E5AD9822BB1}"/>
                </a:ext>
              </a:extLst>
            </p:cNvPr>
            <p:cNvGrpSpPr/>
            <p:nvPr/>
          </p:nvGrpSpPr>
          <p:grpSpPr>
            <a:xfrm>
              <a:off x="53387" y="108373"/>
              <a:ext cx="108375" cy="215618"/>
              <a:chOff x="0" y="0"/>
              <a:chExt cx="108373" cy="215616"/>
            </a:xfrm>
          </p:grpSpPr>
          <p:sp>
            <p:nvSpPr>
              <p:cNvPr id="50" name="Line 167">
                <a:extLst>
                  <a:ext uri="{FF2B5EF4-FFF2-40B4-BE49-F238E27FC236}">
                    <a16:creationId xmlns:a16="http://schemas.microsoft.com/office/drawing/2014/main" id="{69975760-0170-322B-A5F7-264AC2987B69}"/>
                  </a:ext>
                </a:extLst>
              </p:cNvPr>
              <p:cNvSpPr/>
              <p:nvPr/>
            </p:nvSpPr>
            <p:spPr>
              <a:xfrm>
                <a:off x="0" y="0"/>
                <a:ext cx="108374" cy="215617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51" name="Line 168">
                <a:extLst>
                  <a:ext uri="{FF2B5EF4-FFF2-40B4-BE49-F238E27FC236}">
                    <a16:creationId xmlns:a16="http://schemas.microsoft.com/office/drawing/2014/main" id="{BFE26C46-137E-C979-2964-0B4E50C17CBF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8374" cy="215617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52" name="AutoShape 32">
            <a:extLst>
              <a:ext uri="{FF2B5EF4-FFF2-40B4-BE49-F238E27FC236}">
                <a16:creationId xmlns:a16="http://schemas.microsoft.com/office/drawing/2014/main" id="{777CEC0D-8A51-0B63-E90C-91D9B8436483}"/>
              </a:ext>
            </a:extLst>
          </p:cNvPr>
          <p:cNvSpPr/>
          <p:nvPr/>
        </p:nvSpPr>
        <p:spPr>
          <a:xfrm rot="10800000">
            <a:off x="4914709" y="8037781"/>
            <a:ext cx="1280160" cy="54864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C000"/>
            </a:bgClr>
          </a:patt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7781436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BF17E-7A4B-7814-D2AC-F1A82AC65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42808A49-DC15-5E0D-F151-7A129DF485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163" y="131327"/>
            <a:ext cx="5635673" cy="9012666"/>
          </a:xfrm>
          <a:prstGeom prst="rect">
            <a:avLst/>
          </a:prstGeom>
        </p:spPr>
      </p:pic>
      <p:sp>
        <p:nvSpPr>
          <p:cNvPr id="210" name="Straight Connector 28">
            <a:extLst>
              <a:ext uri="{FF2B5EF4-FFF2-40B4-BE49-F238E27FC236}">
                <a16:creationId xmlns:a16="http://schemas.microsoft.com/office/drawing/2014/main" id="{CC48137A-12AB-BD87-FABC-ABF3ED7739B4}"/>
              </a:ext>
            </a:extLst>
          </p:cNvPr>
          <p:cNvSpPr/>
          <p:nvPr/>
        </p:nvSpPr>
        <p:spPr>
          <a:xfrm flipH="1" flipV="1">
            <a:off x="679411" y="101364"/>
            <a:ext cx="5577840" cy="2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00B05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211" name="Straight Connector 29">
            <a:extLst>
              <a:ext uri="{FF2B5EF4-FFF2-40B4-BE49-F238E27FC236}">
                <a16:creationId xmlns:a16="http://schemas.microsoft.com/office/drawing/2014/main" id="{59A2BD33-24E9-92E6-8AE7-5B8662796E3F}"/>
              </a:ext>
            </a:extLst>
          </p:cNvPr>
          <p:cNvSpPr/>
          <p:nvPr/>
        </p:nvSpPr>
        <p:spPr>
          <a:xfrm flipV="1">
            <a:off x="576670" y="152399"/>
            <a:ext cx="2" cy="8839201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FF000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212" name="Rectangle 36">
            <a:extLst>
              <a:ext uri="{FF2B5EF4-FFF2-40B4-BE49-F238E27FC236}">
                <a16:creationId xmlns:a16="http://schemas.microsoft.com/office/drawing/2014/main" id="{15306FB1-E041-FD2E-2043-F0DDB949E06F}"/>
              </a:ext>
            </a:extLst>
          </p:cNvPr>
          <p:cNvSpPr/>
          <p:nvPr/>
        </p:nvSpPr>
        <p:spPr>
          <a:xfrm>
            <a:off x="5018638" y="55126"/>
            <a:ext cx="152400" cy="152400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3" name="Rectangle 37">
            <a:extLst>
              <a:ext uri="{FF2B5EF4-FFF2-40B4-BE49-F238E27FC236}">
                <a16:creationId xmlns:a16="http://schemas.microsoft.com/office/drawing/2014/main" id="{241A0071-BD0D-099F-F640-E186FBBB22D4}"/>
              </a:ext>
            </a:extLst>
          </p:cNvPr>
          <p:cNvSpPr/>
          <p:nvPr/>
        </p:nvSpPr>
        <p:spPr>
          <a:xfrm>
            <a:off x="3915353" y="55126"/>
            <a:ext cx="152400" cy="152400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4" name="Rectangle 38">
            <a:extLst>
              <a:ext uri="{FF2B5EF4-FFF2-40B4-BE49-F238E27FC236}">
                <a16:creationId xmlns:a16="http://schemas.microsoft.com/office/drawing/2014/main" id="{8F44CADA-CAA0-B571-2F57-22DD356F729D}"/>
              </a:ext>
            </a:extLst>
          </p:cNvPr>
          <p:cNvSpPr/>
          <p:nvPr/>
        </p:nvSpPr>
        <p:spPr>
          <a:xfrm>
            <a:off x="2790249" y="55126"/>
            <a:ext cx="152400" cy="152400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5" name="Rectangle 39">
            <a:extLst>
              <a:ext uri="{FF2B5EF4-FFF2-40B4-BE49-F238E27FC236}">
                <a16:creationId xmlns:a16="http://schemas.microsoft.com/office/drawing/2014/main" id="{322DFE74-6B4E-1CA2-8BB8-F76EFFD612A4}"/>
              </a:ext>
            </a:extLst>
          </p:cNvPr>
          <p:cNvSpPr/>
          <p:nvPr/>
        </p:nvSpPr>
        <p:spPr>
          <a:xfrm>
            <a:off x="1654838" y="55126"/>
            <a:ext cx="152400" cy="152400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6" name="Straight Connector 41">
            <a:extLst>
              <a:ext uri="{FF2B5EF4-FFF2-40B4-BE49-F238E27FC236}">
                <a16:creationId xmlns:a16="http://schemas.microsoft.com/office/drawing/2014/main" id="{03114EC6-5AF4-9708-0D03-96DF66D330B2}"/>
              </a:ext>
            </a:extLst>
          </p:cNvPr>
          <p:cNvSpPr/>
          <p:nvPr/>
        </p:nvSpPr>
        <p:spPr>
          <a:xfrm flipH="1">
            <a:off x="6246836" y="207526"/>
            <a:ext cx="1" cy="2743200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00B05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217" name="Straight Connector 45">
            <a:extLst>
              <a:ext uri="{FF2B5EF4-FFF2-40B4-BE49-F238E27FC236}">
                <a16:creationId xmlns:a16="http://schemas.microsoft.com/office/drawing/2014/main" id="{64C90D1F-EA42-3AD2-4AE4-8D2337D843E9}"/>
              </a:ext>
            </a:extLst>
          </p:cNvPr>
          <p:cNvSpPr/>
          <p:nvPr/>
        </p:nvSpPr>
        <p:spPr>
          <a:xfrm flipV="1">
            <a:off x="6246836" y="2950726"/>
            <a:ext cx="0" cy="5943600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FF000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grpSp>
        <p:nvGrpSpPr>
          <p:cNvPr id="282" name="Rectangle 14">
            <a:extLst>
              <a:ext uri="{FF2B5EF4-FFF2-40B4-BE49-F238E27FC236}">
                <a16:creationId xmlns:a16="http://schemas.microsoft.com/office/drawing/2014/main" id="{83F78E90-7469-0158-2270-0BF2ECFB0653}"/>
              </a:ext>
            </a:extLst>
          </p:cNvPr>
          <p:cNvGrpSpPr/>
          <p:nvPr/>
        </p:nvGrpSpPr>
        <p:grpSpPr>
          <a:xfrm>
            <a:off x="294761" y="99404"/>
            <a:ext cx="264663" cy="8503920"/>
            <a:chOff x="0" y="0"/>
            <a:chExt cx="264662" cy="7792854"/>
          </a:xfrm>
        </p:grpSpPr>
        <p:sp>
          <p:nvSpPr>
            <p:cNvPr id="280" name="Rectangle">
              <a:extLst>
                <a:ext uri="{FF2B5EF4-FFF2-40B4-BE49-F238E27FC236}">
                  <a16:creationId xmlns:a16="http://schemas.microsoft.com/office/drawing/2014/main" id="{1391CA7D-671C-6595-47CD-0B7CAC8E2D98}"/>
                </a:ext>
              </a:extLst>
            </p:cNvPr>
            <p:cNvSpPr/>
            <p:nvPr/>
          </p:nvSpPr>
          <p:spPr>
            <a:xfrm>
              <a:off x="0" y="0"/>
              <a:ext cx="264662" cy="7792854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14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81" name="Wall                    Wall                    Wall                    Wall                    Wall">
              <a:extLst>
                <a:ext uri="{FF2B5EF4-FFF2-40B4-BE49-F238E27FC236}">
                  <a16:creationId xmlns:a16="http://schemas.microsoft.com/office/drawing/2014/main" id="{1B21CBF2-D25F-7B56-F723-002C80E254A8}"/>
                </a:ext>
              </a:extLst>
            </p:cNvPr>
            <p:cNvSpPr txBox="1"/>
            <p:nvPr/>
          </p:nvSpPr>
          <p:spPr>
            <a:xfrm rot="16200000">
              <a:off x="-3759334" y="3797735"/>
              <a:ext cx="7783330" cy="1973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4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/>
                <a:t>Wall                    </a:t>
              </a:r>
              <a:r>
                <a:rPr dirty="0" err="1"/>
                <a:t>Wall</a:t>
              </a:r>
              <a:r>
                <a:rPr dirty="0"/>
                <a:t>                    </a:t>
              </a:r>
              <a:r>
                <a:rPr dirty="0" err="1"/>
                <a:t>Wall</a:t>
              </a:r>
              <a:r>
                <a:rPr dirty="0"/>
                <a:t>                    </a:t>
              </a:r>
              <a:r>
                <a:rPr dirty="0" err="1"/>
                <a:t>Wall</a:t>
              </a:r>
              <a:r>
                <a:rPr dirty="0"/>
                <a:t>                    </a:t>
              </a:r>
              <a:r>
                <a:rPr dirty="0" err="1"/>
                <a:t>Wall</a:t>
              </a:r>
              <a:endParaRPr dirty="0"/>
            </a:p>
          </p:txBody>
        </p:sp>
      </p:grpSp>
      <p:sp>
        <p:nvSpPr>
          <p:cNvPr id="283" name="Rectangle 15">
            <a:extLst>
              <a:ext uri="{FF2B5EF4-FFF2-40B4-BE49-F238E27FC236}">
                <a16:creationId xmlns:a16="http://schemas.microsoft.com/office/drawing/2014/main" id="{02A0342F-C3A8-2EEE-D3B6-6825D0E761BD}"/>
              </a:ext>
            </a:extLst>
          </p:cNvPr>
          <p:cNvSpPr/>
          <p:nvPr/>
        </p:nvSpPr>
        <p:spPr>
          <a:xfrm>
            <a:off x="6046408" y="2136205"/>
            <a:ext cx="318710" cy="459058"/>
          </a:xfrm>
          <a:prstGeom prst="rect">
            <a:avLst/>
          </a:prstGeom>
          <a:solidFill>
            <a:srgbClr val="00B05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2" name="Rectangle 94">
            <a:extLst>
              <a:ext uri="{FF2B5EF4-FFF2-40B4-BE49-F238E27FC236}">
                <a16:creationId xmlns:a16="http://schemas.microsoft.com/office/drawing/2014/main" id="{AD51FEC5-DF02-FEEA-F86B-F0B520998198}"/>
              </a:ext>
            </a:extLst>
          </p:cNvPr>
          <p:cNvSpPr/>
          <p:nvPr/>
        </p:nvSpPr>
        <p:spPr>
          <a:xfrm>
            <a:off x="6158222" y="55126"/>
            <a:ext cx="152401" cy="152400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3" name="Rectangle 95">
            <a:extLst>
              <a:ext uri="{FF2B5EF4-FFF2-40B4-BE49-F238E27FC236}">
                <a16:creationId xmlns:a16="http://schemas.microsoft.com/office/drawing/2014/main" id="{AFA9D58F-8E18-192B-8EB0-97B3E1A91235}"/>
              </a:ext>
            </a:extLst>
          </p:cNvPr>
          <p:cNvSpPr/>
          <p:nvPr/>
        </p:nvSpPr>
        <p:spPr>
          <a:xfrm>
            <a:off x="546867" y="55126"/>
            <a:ext cx="152401" cy="152401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05960E-0D55-1B76-1620-2A6B4A93F8B0}"/>
              </a:ext>
            </a:extLst>
          </p:cNvPr>
          <p:cNvSpPr/>
          <p:nvPr/>
        </p:nvSpPr>
        <p:spPr>
          <a:xfrm>
            <a:off x="611163" y="8548089"/>
            <a:ext cx="2971800" cy="548640"/>
          </a:xfrm>
          <a:prstGeom prst="rect">
            <a:avLst/>
          </a:prstGeom>
          <a:solidFill>
            <a:srgbClr val="CCCC00"/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2" name="Rectangle 36">
            <a:extLst>
              <a:ext uri="{FF2B5EF4-FFF2-40B4-BE49-F238E27FC236}">
                <a16:creationId xmlns:a16="http://schemas.microsoft.com/office/drawing/2014/main" id="{26C3E601-2EC2-FA5E-6219-0D24DCD9000E}"/>
              </a:ext>
            </a:extLst>
          </p:cNvPr>
          <p:cNvSpPr/>
          <p:nvPr/>
        </p:nvSpPr>
        <p:spPr>
          <a:xfrm>
            <a:off x="3472644" y="8548089"/>
            <a:ext cx="152400" cy="152400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1" name="TextBox 4">
            <a:extLst>
              <a:ext uri="{FF2B5EF4-FFF2-40B4-BE49-F238E27FC236}">
                <a16:creationId xmlns:a16="http://schemas.microsoft.com/office/drawing/2014/main" id="{3712A97F-41E8-F31B-2897-0058766FF0B3}"/>
              </a:ext>
            </a:extLst>
          </p:cNvPr>
          <p:cNvSpPr txBox="1"/>
          <p:nvPr/>
        </p:nvSpPr>
        <p:spPr>
          <a:xfrm>
            <a:off x="625033" y="8709660"/>
            <a:ext cx="2100610" cy="369332"/>
          </a:xfrm>
          <a:prstGeom prst="rect">
            <a:avLst/>
          </a:prstGeom>
          <a:solidFill>
            <a:srgbClr val="9ED3D7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sz="900" dirty="0"/>
              <a:t>Stage 1</a:t>
            </a:r>
            <a:r>
              <a:rPr lang="en-US" sz="900" dirty="0"/>
              <a:t> – Pin Bay</a:t>
            </a:r>
            <a:endParaRPr sz="900" dirty="0"/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sz="900" dirty="0"/>
              <a:t>Pin Bay</a:t>
            </a:r>
            <a:r>
              <a:rPr lang="en-US" sz="900" dirty="0"/>
              <a:t>      30’ = 4.11”     1’ = 0.137”</a:t>
            </a:r>
            <a:endParaRPr sz="900" dirty="0"/>
          </a:p>
        </p:txBody>
      </p:sp>
      <p:sp>
        <p:nvSpPr>
          <p:cNvPr id="3" name="AutoShape 326">
            <a:extLst>
              <a:ext uri="{FF2B5EF4-FFF2-40B4-BE49-F238E27FC236}">
                <a16:creationId xmlns:a16="http://schemas.microsoft.com/office/drawing/2014/main" id="{C026C571-86AF-0626-ED65-4E2A46A241F6}"/>
              </a:ext>
            </a:extLst>
          </p:cNvPr>
          <p:cNvSpPr/>
          <p:nvPr/>
        </p:nvSpPr>
        <p:spPr>
          <a:xfrm>
            <a:off x="4531720" y="7072275"/>
            <a:ext cx="87471" cy="1005840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b="1" dirty="0">
                <a:latin typeface="Arial Narrow" panose="020B0606020202030204" pitchFamily="34" charset="0"/>
              </a:rPr>
              <a:t>8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9" name="AutoShape 326">
            <a:extLst>
              <a:ext uri="{FF2B5EF4-FFF2-40B4-BE49-F238E27FC236}">
                <a16:creationId xmlns:a16="http://schemas.microsoft.com/office/drawing/2014/main" id="{0930BB63-B6F4-43F4-A29C-7506DE80DE24}"/>
              </a:ext>
            </a:extLst>
          </p:cNvPr>
          <p:cNvSpPr/>
          <p:nvPr/>
        </p:nvSpPr>
        <p:spPr>
          <a:xfrm>
            <a:off x="5207642" y="7328306"/>
            <a:ext cx="87471" cy="722376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3" name="AutoShape 326">
            <a:extLst>
              <a:ext uri="{FF2B5EF4-FFF2-40B4-BE49-F238E27FC236}">
                <a16:creationId xmlns:a16="http://schemas.microsoft.com/office/drawing/2014/main" id="{4B9F3D14-8959-2897-F438-25F620634B73}"/>
              </a:ext>
            </a:extLst>
          </p:cNvPr>
          <p:cNvSpPr/>
          <p:nvPr/>
        </p:nvSpPr>
        <p:spPr>
          <a:xfrm>
            <a:off x="5678795" y="7581218"/>
            <a:ext cx="87471" cy="502920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b="1" dirty="0">
                <a:latin typeface="Arial Narrow" panose="020B0606020202030204" pitchFamily="34" charset="0"/>
              </a:rPr>
              <a:t>4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18" name="AutoShape 32">
            <a:extLst>
              <a:ext uri="{FF2B5EF4-FFF2-40B4-BE49-F238E27FC236}">
                <a16:creationId xmlns:a16="http://schemas.microsoft.com/office/drawing/2014/main" id="{8287A2FF-27D1-5BD9-F86A-8976818D6044}"/>
              </a:ext>
            </a:extLst>
          </p:cNvPr>
          <p:cNvSpPr/>
          <p:nvPr/>
        </p:nvSpPr>
        <p:spPr>
          <a:xfrm>
            <a:off x="6033443" y="7563836"/>
            <a:ext cx="45720" cy="50292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" name="AutoShape 327">
            <a:extLst>
              <a:ext uri="{FF2B5EF4-FFF2-40B4-BE49-F238E27FC236}">
                <a16:creationId xmlns:a16="http://schemas.microsoft.com/office/drawing/2014/main" id="{B9C7C0A2-40C2-D144-95FE-5512CDFF9A16}"/>
              </a:ext>
            </a:extLst>
          </p:cNvPr>
          <p:cNvSpPr/>
          <p:nvPr/>
        </p:nvSpPr>
        <p:spPr>
          <a:xfrm>
            <a:off x="5729513" y="7155231"/>
            <a:ext cx="64008" cy="365760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rial Narrow" panose="020B0606020202030204" pitchFamily="34" charset="0"/>
              </a:rPr>
              <a:t>3</a:t>
            </a:r>
            <a:endParaRPr sz="800" b="1" dirty="0">
              <a:latin typeface="Arial Narrow" panose="020B0606020202030204" pitchFamily="34" charset="0"/>
            </a:endParaRPr>
          </a:p>
        </p:txBody>
      </p:sp>
      <p:pic>
        <p:nvPicPr>
          <p:cNvPr id="27" name="Picture 56" descr="Picture 56">
            <a:extLst>
              <a:ext uri="{FF2B5EF4-FFF2-40B4-BE49-F238E27FC236}">
                <a16:creationId xmlns:a16="http://schemas.microsoft.com/office/drawing/2014/main" id="{73B39D1F-9D09-87E3-7C9A-D455F7E242B1}"/>
              </a:ext>
            </a:extLst>
          </p:cNvPr>
          <p:cNvPicPr preferRelativeResize="0">
            <a:picLocks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3844786" y="7524902"/>
            <a:ext cx="1014984" cy="91440"/>
          </a:xfrm>
          <a:prstGeom prst="rect">
            <a:avLst/>
          </a:prstGeom>
          <a:ln w="12700">
            <a:miter lim="400000"/>
          </a:ln>
        </p:spPr>
      </p:pic>
      <p:pic>
        <p:nvPicPr>
          <p:cNvPr id="28" name="Picture 56" descr="Picture 56">
            <a:extLst>
              <a:ext uri="{FF2B5EF4-FFF2-40B4-BE49-F238E27FC236}">
                <a16:creationId xmlns:a16="http://schemas.microsoft.com/office/drawing/2014/main" id="{64EA06BD-7560-327D-1D84-AE877481BACF}"/>
              </a:ext>
            </a:extLst>
          </p:cNvPr>
          <p:cNvPicPr preferRelativeResize="0">
            <a:picLocks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3965720" y="7524902"/>
            <a:ext cx="1014984" cy="91440"/>
          </a:xfrm>
          <a:prstGeom prst="rect">
            <a:avLst/>
          </a:prstGeom>
          <a:ln w="12700">
            <a:miter lim="400000"/>
          </a:ln>
        </p:spPr>
      </p:pic>
      <p:sp>
        <p:nvSpPr>
          <p:cNvPr id="302" name="AutoShape 326">
            <a:extLst>
              <a:ext uri="{FF2B5EF4-FFF2-40B4-BE49-F238E27FC236}">
                <a16:creationId xmlns:a16="http://schemas.microsoft.com/office/drawing/2014/main" id="{C01A838B-04D1-C506-B4CA-20CCF7170E6B}"/>
              </a:ext>
            </a:extLst>
          </p:cNvPr>
          <p:cNvSpPr/>
          <p:nvPr/>
        </p:nvSpPr>
        <p:spPr>
          <a:xfrm>
            <a:off x="5207695" y="7334330"/>
            <a:ext cx="87471" cy="749808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b="1" dirty="0">
                <a:latin typeface="Arial Narrow" panose="020B0606020202030204" pitchFamily="34" charset="0"/>
              </a:rPr>
              <a:t>6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304" name="AutoShape 32">
            <a:extLst>
              <a:ext uri="{FF2B5EF4-FFF2-40B4-BE49-F238E27FC236}">
                <a16:creationId xmlns:a16="http://schemas.microsoft.com/office/drawing/2014/main" id="{EABE5A4A-B7B8-3DFF-D073-ED8185A802E6}"/>
              </a:ext>
            </a:extLst>
          </p:cNvPr>
          <p:cNvSpPr/>
          <p:nvPr/>
        </p:nvSpPr>
        <p:spPr>
          <a:xfrm>
            <a:off x="6109786" y="7563836"/>
            <a:ext cx="45720" cy="50292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05" name="AutoShape 32">
            <a:extLst>
              <a:ext uri="{FF2B5EF4-FFF2-40B4-BE49-F238E27FC236}">
                <a16:creationId xmlns:a16="http://schemas.microsoft.com/office/drawing/2014/main" id="{4DD717E6-B711-6CE7-00CE-AB9255C1C21E}"/>
              </a:ext>
            </a:extLst>
          </p:cNvPr>
          <p:cNvSpPr/>
          <p:nvPr/>
        </p:nvSpPr>
        <p:spPr>
          <a:xfrm>
            <a:off x="6184385" y="7563836"/>
            <a:ext cx="45720" cy="50292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06" name="AutoShape 32">
            <a:extLst>
              <a:ext uri="{FF2B5EF4-FFF2-40B4-BE49-F238E27FC236}">
                <a16:creationId xmlns:a16="http://schemas.microsoft.com/office/drawing/2014/main" id="{510F6F08-DA8E-BF38-79C2-D9347A43DC3B}"/>
              </a:ext>
            </a:extLst>
          </p:cNvPr>
          <p:cNvSpPr/>
          <p:nvPr/>
        </p:nvSpPr>
        <p:spPr>
          <a:xfrm>
            <a:off x="6256866" y="7570186"/>
            <a:ext cx="45720" cy="50292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07" name="AutoShape 32">
            <a:extLst>
              <a:ext uri="{FF2B5EF4-FFF2-40B4-BE49-F238E27FC236}">
                <a16:creationId xmlns:a16="http://schemas.microsoft.com/office/drawing/2014/main" id="{381C0096-2E61-8114-469C-B9B019D7CD42}"/>
              </a:ext>
            </a:extLst>
          </p:cNvPr>
          <p:cNvSpPr/>
          <p:nvPr/>
        </p:nvSpPr>
        <p:spPr>
          <a:xfrm>
            <a:off x="6326446" y="7570186"/>
            <a:ext cx="45720" cy="50292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08" name="AutoShape 32">
            <a:extLst>
              <a:ext uri="{FF2B5EF4-FFF2-40B4-BE49-F238E27FC236}">
                <a16:creationId xmlns:a16="http://schemas.microsoft.com/office/drawing/2014/main" id="{E3726110-F6C8-6718-88F6-0630DF4F2EA8}"/>
              </a:ext>
            </a:extLst>
          </p:cNvPr>
          <p:cNvSpPr/>
          <p:nvPr/>
        </p:nvSpPr>
        <p:spPr>
          <a:xfrm>
            <a:off x="6399788" y="7560271"/>
            <a:ext cx="45720" cy="50292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09" name="AutoShape 58">
            <a:extLst>
              <a:ext uri="{FF2B5EF4-FFF2-40B4-BE49-F238E27FC236}">
                <a16:creationId xmlns:a16="http://schemas.microsoft.com/office/drawing/2014/main" id="{0B89EA78-4FC6-B52B-B650-1B364CF3A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2784" y="6513163"/>
            <a:ext cx="246888" cy="246888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310" name="AutoShape 81">
            <a:extLst>
              <a:ext uri="{FF2B5EF4-FFF2-40B4-BE49-F238E27FC236}">
                <a16:creationId xmlns:a16="http://schemas.microsoft.com/office/drawing/2014/main" id="{C499C461-0EEA-4A77-A0AF-B2FF654FE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6909" y="6513163"/>
            <a:ext cx="246888" cy="246888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sp>
        <p:nvSpPr>
          <p:cNvPr id="311" name="AutoShape 58">
            <a:extLst>
              <a:ext uri="{FF2B5EF4-FFF2-40B4-BE49-F238E27FC236}">
                <a16:creationId xmlns:a16="http://schemas.microsoft.com/office/drawing/2014/main" id="{D816FB44-4029-DF44-8319-F51C6C959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2784" y="6811404"/>
            <a:ext cx="246888" cy="246888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314" name="AutoShape 81">
            <a:extLst>
              <a:ext uri="{FF2B5EF4-FFF2-40B4-BE49-F238E27FC236}">
                <a16:creationId xmlns:a16="http://schemas.microsoft.com/office/drawing/2014/main" id="{7E80A34B-8FA7-FC12-E4AF-2D75EFBAA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4745" y="6811404"/>
            <a:ext cx="246888" cy="246888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sp>
        <p:nvSpPr>
          <p:cNvPr id="22" name="AutoShape 327">
            <a:extLst>
              <a:ext uri="{FF2B5EF4-FFF2-40B4-BE49-F238E27FC236}">
                <a16:creationId xmlns:a16="http://schemas.microsoft.com/office/drawing/2014/main" id="{E9005A08-C7F3-2BEE-670D-C4BAB5C1D169}"/>
              </a:ext>
            </a:extLst>
          </p:cNvPr>
          <p:cNvSpPr/>
          <p:nvPr/>
        </p:nvSpPr>
        <p:spPr>
          <a:xfrm>
            <a:off x="5820773" y="7155231"/>
            <a:ext cx="64008" cy="365760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rial Narrow" panose="020B0606020202030204" pitchFamily="34" charset="0"/>
              </a:rPr>
              <a:t>3</a:t>
            </a:r>
            <a:endParaRPr sz="800" b="1" dirty="0">
              <a:latin typeface="Arial Narrow" panose="020B0606020202030204" pitchFamily="34" charset="0"/>
            </a:endParaRPr>
          </a:p>
        </p:txBody>
      </p:sp>
      <p:sp>
        <p:nvSpPr>
          <p:cNvPr id="23" name="AutoShape 327">
            <a:extLst>
              <a:ext uri="{FF2B5EF4-FFF2-40B4-BE49-F238E27FC236}">
                <a16:creationId xmlns:a16="http://schemas.microsoft.com/office/drawing/2014/main" id="{59436A12-1A1D-4BD7-DC46-9AE151780A5A}"/>
              </a:ext>
            </a:extLst>
          </p:cNvPr>
          <p:cNvSpPr/>
          <p:nvPr/>
        </p:nvSpPr>
        <p:spPr>
          <a:xfrm>
            <a:off x="5916051" y="7155231"/>
            <a:ext cx="64008" cy="365760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rial Narrow" panose="020B0606020202030204" pitchFamily="34" charset="0"/>
              </a:rPr>
              <a:t>3</a:t>
            </a:r>
            <a:endParaRPr sz="800" b="1" dirty="0">
              <a:latin typeface="Arial Narrow" panose="020B0606020202030204" pitchFamily="34" charset="0"/>
            </a:endParaRPr>
          </a:p>
        </p:txBody>
      </p:sp>
      <p:sp>
        <p:nvSpPr>
          <p:cNvPr id="24" name="AutoShape 326">
            <a:extLst>
              <a:ext uri="{FF2B5EF4-FFF2-40B4-BE49-F238E27FC236}">
                <a16:creationId xmlns:a16="http://schemas.microsoft.com/office/drawing/2014/main" id="{183F27A5-4679-095C-1A91-BCA45A1884DB}"/>
              </a:ext>
            </a:extLst>
          </p:cNvPr>
          <p:cNvSpPr/>
          <p:nvPr/>
        </p:nvSpPr>
        <p:spPr>
          <a:xfrm>
            <a:off x="4660385" y="7074762"/>
            <a:ext cx="87471" cy="1005840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b="1" dirty="0">
                <a:latin typeface="Arial Narrow" panose="020B0606020202030204" pitchFamily="34" charset="0"/>
              </a:rPr>
              <a:t>8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25" name="AutoShape 326">
            <a:extLst>
              <a:ext uri="{FF2B5EF4-FFF2-40B4-BE49-F238E27FC236}">
                <a16:creationId xmlns:a16="http://schemas.microsoft.com/office/drawing/2014/main" id="{1596442B-7665-054F-8420-BE6C21E4B8DB}"/>
              </a:ext>
            </a:extLst>
          </p:cNvPr>
          <p:cNvSpPr/>
          <p:nvPr/>
        </p:nvSpPr>
        <p:spPr>
          <a:xfrm>
            <a:off x="4772392" y="7078298"/>
            <a:ext cx="87471" cy="1005840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b="1" dirty="0">
                <a:latin typeface="Arial Narrow" panose="020B0606020202030204" pitchFamily="34" charset="0"/>
              </a:rPr>
              <a:t>8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26" name="AutoShape 326">
            <a:extLst>
              <a:ext uri="{FF2B5EF4-FFF2-40B4-BE49-F238E27FC236}">
                <a16:creationId xmlns:a16="http://schemas.microsoft.com/office/drawing/2014/main" id="{0DA019F2-6745-E77C-81FE-9B0866EF72D1}"/>
              </a:ext>
            </a:extLst>
          </p:cNvPr>
          <p:cNvSpPr/>
          <p:nvPr/>
        </p:nvSpPr>
        <p:spPr>
          <a:xfrm>
            <a:off x="4880171" y="7079518"/>
            <a:ext cx="87471" cy="1005840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b="1" dirty="0">
                <a:latin typeface="Arial Narrow" panose="020B0606020202030204" pitchFamily="34" charset="0"/>
              </a:rPr>
              <a:t>8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315" name="AutoShape 326">
            <a:extLst>
              <a:ext uri="{FF2B5EF4-FFF2-40B4-BE49-F238E27FC236}">
                <a16:creationId xmlns:a16="http://schemas.microsoft.com/office/drawing/2014/main" id="{6CD348A2-FB41-01FA-00BC-E7C5848C8696}"/>
              </a:ext>
            </a:extLst>
          </p:cNvPr>
          <p:cNvSpPr/>
          <p:nvPr/>
        </p:nvSpPr>
        <p:spPr>
          <a:xfrm>
            <a:off x="4992548" y="7078298"/>
            <a:ext cx="87471" cy="1005840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b="1" dirty="0">
                <a:latin typeface="Arial Narrow" panose="020B0606020202030204" pitchFamily="34" charset="0"/>
              </a:rPr>
              <a:t>8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316" name="AutoShape 326">
            <a:extLst>
              <a:ext uri="{FF2B5EF4-FFF2-40B4-BE49-F238E27FC236}">
                <a16:creationId xmlns:a16="http://schemas.microsoft.com/office/drawing/2014/main" id="{5D2BFB5F-37D5-AE7D-CD97-397C51969E4C}"/>
              </a:ext>
            </a:extLst>
          </p:cNvPr>
          <p:cNvSpPr/>
          <p:nvPr/>
        </p:nvSpPr>
        <p:spPr>
          <a:xfrm>
            <a:off x="5103425" y="7078298"/>
            <a:ext cx="87471" cy="1005840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b="1" dirty="0">
                <a:latin typeface="Arial Narrow" panose="020B0606020202030204" pitchFamily="34" charset="0"/>
              </a:rPr>
              <a:t>8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317" name="AutoShape 326">
            <a:extLst>
              <a:ext uri="{FF2B5EF4-FFF2-40B4-BE49-F238E27FC236}">
                <a16:creationId xmlns:a16="http://schemas.microsoft.com/office/drawing/2014/main" id="{98D1D031-4FCB-B923-7EFC-089AA23B0DD5}"/>
              </a:ext>
            </a:extLst>
          </p:cNvPr>
          <p:cNvSpPr/>
          <p:nvPr/>
        </p:nvSpPr>
        <p:spPr>
          <a:xfrm>
            <a:off x="5312187" y="7334330"/>
            <a:ext cx="87471" cy="749808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b="1" dirty="0">
                <a:latin typeface="Arial Narrow" panose="020B0606020202030204" pitchFamily="34" charset="0"/>
              </a:rPr>
              <a:t>6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318" name="AutoShape 326">
            <a:extLst>
              <a:ext uri="{FF2B5EF4-FFF2-40B4-BE49-F238E27FC236}">
                <a16:creationId xmlns:a16="http://schemas.microsoft.com/office/drawing/2014/main" id="{DC65617D-01D8-BBE8-1584-637BB77E5E64}"/>
              </a:ext>
            </a:extLst>
          </p:cNvPr>
          <p:cNvSpPr/>
          <p:nvPr/>
        </p:nvSpPr>
        <p:spPr>
          <a:xfrm>
            <a:off x="5440764" y="7340424"/>
            <a:ext cx="87471" cy="749808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b="1" dirty="0">
                <a:latin typeface="Arial Narrow" panose="020B0606020202030204" pitchFamily="34" charset="0"/>
              </a:rPr>
              <a:t>6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319" name="AutoShape 326">
            <a:extLst>
              <a:ext uri="{FF2B5EF4-FFF2-40B4-BE49-F238E27FC236}">
                <a16:creationId xmlns:a16="http://schemas.microsoft.com/office/drawing/2014/main" id="{F1931FB4-F9D6-3320-C00D-04948EE97786}"/>
              </a:ext>
            </a:extLst>
          </p:cNvPr>
          <p:cNvSpPr/>
          <p:nvPr/>
        </p:nvSpPr>
        <p:spPr>
          <a:xfrm>
            <a:off x="5559796" y="7340424"/>
            <a:ext cx="87471" cy="749808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b="1" dirty="0">
                <a:latin typeface="Arial Narrow" panose="020B0606020202030204" pitchFamily="34" charset="0"/>
              </a:rPr>
              <a:t>6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321" name="AutoShape 326">
            <a:extLst>
              <a:ext uri="{FF2B5EF4-FFF2-40B4-BE49-F238E27FC236}">
                <a16:creationId xmlns:a16="http://schemas.microsoft.com/office/drawing/2014/main" id="{92E913DA-CAAB-1196-A6CA-0B5139D84FC1}"/>
              </a:ext>
            </a:extLst>
          </p:cNvPr>
          <p:cNvSpPr/>
          <p:nvPr/>
        </p:nvSpPr>
        <p:spPr>
          <a:xfrm>
            <a:off x="5800492" y="7581218"/>
            <a:ext cx="87471" cy="502920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b="1" dirty="0">
                <a:latin typeface="Arial Narrow" panose="020B0606020202030204" pitchFamily="34" charset="0"/>
              </a:rPr>
              <a:t>4</a:t>
            </a:r>
            <a:endParaRPr b="1" dirty="0">
              <a:latin typeface="Arial Narrow" panose="020B0606020202030204" pitchFamily="34" charset="0"/>
            </a:endParaRPr>
          </a:p>
        </p:txBody>
      </p:sp>
      <p:sp>
        <p:nvSpPr>
          <p:cNvPr id="322" name="AutoShape 326">
            <a:extLst>
              <a:ext uri="{FF2B5EF4-FFF2-40B4-BE49-F238E27FC236}">
                <a16:creationId xmlns:a16="http://schemas.microsoft.com/office/drawing/2014/main" id="{F4D1EC2D-3DF6-75FF-C1BB-2898937182F0}"/>
              </a:ext>
            </a:extLst>
          </p:cNvPr>
          <p:cNvSpPr/>
          <p:nvPr/>
        </p:nvSpPr>
        <p:spPr>
          <a:xfrm>
            <a:off x="5912784" y="7581218"/>
            <a:ext cx="87471" cy="502920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b="1" dirty="0">
                <a:latin typeface="Arial Narrow" panose="020B0606020202030204" pitchFamily="34" charset="0"/>
              </a:rPr>
              <a:t>4</a:t>
            </a:r>
            <a:endParaRPr b="1" dirty="0">
              <a:latin typeface="Arial Narrow" panose="020B0606020202030204" pitchFamily="34" charset="0"/>
            </a:endParaRPr>
          </a:p>
        </p:txBody>
      </p:sp>
      <p:pic>
        <p:nvPicPr>
          <p:cNvPr id="323" name="Picture 322">
            <a:extLst>
              <a:ext uri="{FF2B5EF4-FFF2-40B4-BE49-F238E27FC236}">
                <a16:creationId xmlns:a16="http://schemas.microsoft.com/office/drawing/2014/main" id="{7996DF45-87D6-6DAF-6BD1-32CE0AB51253}"/>
              </a:ext>
            </a:extLst>
          </p:cNvPr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031430" y="7045441"/>
            <a:ext cx="210312" cy="1024128"/>
          </a:xfrm>
          <a:prstGeom prst="rect">
            <a:avLst/>
          </a:prstGeom>
        </p:spPr>
      </p:pic>
      <p:pic>
        <p:nvPicPr>
          <p:cNvPr id="324" name="Picture 323">
            <a:extLst>
              <a:ext uri="{FF2B5EF4-FFF2-40B4-BE49-F238E27FC236}">
                <a16:creationId xmlns:a16="http://schemas.microsoft.com/office/drawing/2014/main" id="{DC604561-0FD0-8554-5BA0-B3E83B221AC7}"/>
              </a:ext>
            </a:extLst>
          </p:cNvPr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3906283" y="7030047"/>
            <a:ext cx="210312" cy="1051560"/>
          </a:xfrm>
          <a:prstGeom prst="rect">
            <a:avLst/>
          </a:prstGeom>
        </p:spPr>
      </p:pic>
      <p:pic>
        <p:nvPicPr>
          <p:cNvPr id="325" name="Picture 324">
            <a:extLst>
              <a:ext uri="{FF2B5EF4-FFF2-40B4-BE49-F238E27FC236}">
                <a16:creationId xmlns:a16="http://schemas.microsoft.com/office/drawing/2014/main" id="{2B92D629-7CB9-B1ED-657B-C7C79A87F659}"/>
              </a:ext>
            </a:extLst>
          </p:cNvPr>
          <p:cNvPicPr>
            <a:picLocks/>
          </p:cNvPicPr>
          <p:nvPr/>
        </p:nvPicPr>
        <p:blipFill>
          <a:blip r:embed="rId8"/>
          <a:stretch>
            <a:fillRect/>
          </a:stretch>
        </p:blipFill>
        <p:spPr>
          <a:xfrm>
            <a:off x="4157650" y="7030047"/>
            <a:ext cx="201168" cy="1051560"/>
          </a:xfrm>
          <a:prstGeom prst="rect">
            <a:avLst/>
          </a:prstGeom>
        </p:spPr>
      </p:pic>
      <p:sp>
        <p:nvSpPr>
          <p:cNvPr id="326" name="TextBox 325">
            <a:extLst>
              <a:ext uri="{FF2B5EF4-FFF2-40B4-BE49-F238E27FC236}">
                <a16:creationId xmlns:a16="http://schemas.microsoft.com/office/drawing/2014/main" id="{6DA25130-6BF9-9D79-85ED-2F51D144CB2B}"/>
              </a:ext>
            </a:extLst>
          </p:cNvPr>
          <p:cNvSpPr txBox="1"/>
          <p:nvPr/>
        </p:nvSpPr>
        <p:spPr>
          <a:xfrm>
            <a:off x="2325996" y="8518128"/>
            <a:ext cx="1129474" cy="2462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Narrow" panose="020B0004020202020204" pitchFamily="34" charset="0"/>
                <a:sym typeface="Helvetica"/>
              </a:rPr>
              <a:t>Overhead Structure</a:t>
            </a:r>
          </a:p>
        </p:txBody>
      </p:sp>
      <p:grpSp>
        <p:nvGrpSpPr>
          <p:cNvPr id="327" name="Group 134">
            <a:extLst>
              <a:ext uri="{FF2B5EF4-FFF2-40B4-BE49-F238E27FC236}">
                <a16:creationId xmlns:a16="http://schemas.microsoft.com/office/drawing/2014/main" id="{CA653858-37CB-4852-3814-0D646C3EC663}"/>
              </a:ext>
            </a:extLst>
          </p:cNvPr>
          <p:cNvGrpSpPr/>
          <p:nvPr/>
        </p:nvGrpSpPr>
        <p:grpSpPr>
          <a:xfrm>
            <a:off x="3214011" y="7190390"/>
            <a:ext cx="237744" cy="640454"/>
            <a:chOff x="0" y="0"/>
            <a:chExt cx="237742" cy="640452"/>
          </a:xfrm>
        </p:grpSpPr>
        <p:sp>
          <p:nvSpPr>
            <p:cNvPr id="328" name="Line 135">
              <a:extLst>
                <a:ext uri="{FF2B5EF4-FFF2-40B4-BE49-F238E27FC236}">
                  <a16:creationId xmlns:a16="http://schemas.microsoft.com/office/drawing/2014/main" id="{A5ECD765-1C56-62AF-BDBA-7A803800D14A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329" name="Line 136">
              <a:extLst>
                <a:ext uri="{FF2B5EF4-FFF2-40B4-BE49-F238E27FC236}">
                  <a16:creationId xmlns:a16="http://schemas.microsoft.com/office/drawing/2014/main" id="{BA98D097-3998-EA43-0F33-02031C388B4A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330" name="Group 137">
              <a:extLst>
                <a:ext uri="{FF2B5EF4-FFF2-40B4-BE49-F238E27FC236}">
                  <a16:creationId xmlns:a16="http://schemas.microsoft.com/office/drawing/2014/main" id="{63040EBD-C13F-5041-BC4A-6D23F0360884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331" name="Freeform 138">
                <a:extLst>
                  <a:ext uri="{FF2B5EF4-FFF2-40B4-BE49-F238E27FC236}">
                    <a16:creationId xmlns:a16="http://schemas.microsoft.com/office/drawing/2014/main" id="{DD675B03-DE68-DDCE-689E-BD2041031DD8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32" name="Text Box 139">
                <a:extLst>
                  <a:ext uri="{FF2B5EF4-FFF2-40B4-BE49-F238E27FC236}">
                    <a16:creationId xmlns:a16="http://schemas.microsoft.com/office/drawing/2014/main" id="{C9262275-4E44-A7BA-6132-FA8E3F0D9D34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DT</a:t>
                </a:r>
              </a:p>
            </p:txBody>
          </p:sp>
        </p:grpSp>
      </p:grpSp>
      <p:grpSp>
        <p:nvGrpSpPr>
          <p:cNvPr id="333" name="Group 134">
            <a:extLst>
              <a:ext uri="{FF2B5EF4-FFF2-40B4-BE49-F238E27FC236}">
                <a16:creationId xmlns:a16="http://schemas.microsoft.com/office/drawing/2014/main" id="{CC6EEC10-998A-0503-B293-4253C44AF0E3}"/>
              </a:ext>
            </a:extLst>
          </p:cNvPr>
          <p:cNvGrpSpPr/>
          <p:nvPr/>
        </p:nvGrpSpPr>
        <p:grpSpPr>
          <a:xfrm>
            <a:off x="3612921" y="7156153"/>
            <a:ext cx="237744" cy="640454"/>
            <a:chOff x="0" y="0"/>
            <a:chExt cx="237742" cy="640452"/>
          </a:xfrm>
        </p:grpSpPr>
        <p:sp>
          <p:nvSpPr>
            <p:cNvPr id="334" name="Line 135">
              <a:extLst>
                <a:ext uri="{FF2B5EF4-FFF2-40B4-BE49-F238E27FC236}">
                  <a16:creationId xmlns:a16="http://schemas.microsoft.com/office/drawing/2014/main" id="{0733411D-B664-7AFE-2505-182EF17CC9D2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335" name="Line 136">
              <a:extLst>
                <a:ext uri="{FF2B5EF4-FFF2-40B4-BE49-F238E27FC236}">
                  <a16:creationId xmlns:a16="http://schemas.microsoft.com/office/drawing/2014/main" id="{9E8EA2A6-EB08-0CEE-5241-8F0A31B822EA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336" name="Group 137">
              <a:extLst>
                <a:ext uri="{FF2B5EF4-FFF2-40B4-BE49-F238E27FC236}">
                  <a16:creationId xmlns:a16="http://schemas.microsoft.com/office/drawing/2014/main" id="{41DB37BA-5431-3251-15DA-E1F00EA7ED1C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337" name="Freeform 138">
                <a:extLst>
                  <a:ext uri="{FF2B5EF4-FFF2-40B4-BE49-F238E27FC236}">
                    <a16:creationId xmlns:a16="http://schemas.microsoft.com/office/drawing/2014/main" id="{4CE6EBBE-E602-22A8-844A-CD1035DC2702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38" name="Text Box 139">
                <a:extLst>
                  <a:ext uri="{FF2B5EF4-FFF2-40B4-BE49-F238E27FC236}">
                    <a16:creationId xmlns:a16="http://schemas.microsoft.com/office/drawing/2014/main" id="{4B2E4702-2CFB-0E41-6D86-5F0B865F029D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508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sz="800"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DDT</a:t>
                </a:r>
              </a:p>
            </p:txBody>
          </p:sp>
        </p:grpSp>
      </p:grpSp>
      <p:grpSp>
        <p:nvGrpSpPr>
          <p:cNvPr id="339" name="Oval 140">
            <a:extLst>
              <a:ext uri="{FF2B5EF4-FFF2-40B4-BE49-F238E27FC236}">
                <a16:creationId xmlns:a16="http://schemas.microsoft.com/office/drawing/2014/main" id="{AE003498-56CD-B4BB-C4BD-EE3B7EDADB90}"/>
              </a:ext>
            </a:extLst>
          </p:cNvPr>
          <p:cNvGrpSpPr/>
          <p:nvPr/>
        </p:nvGrpSpPr>
        <p:grpSpPr>
          <a:xfrm>
            <a:off x="4617737" y="8128989"/>
            <a:ext cx="259480" cy="226986"/>
            <a:chOff x="0" y="0"/>
            <a:chExt cx="259479" cy="226985"/>
          </a:xfrm>
        </p:grpSpPr>
        <p:sp>
          <p:nvSpPr>
            <p:cNvPr id="340" name="Oval">
              <a:extLst>
                <a:ext uri="{FF2B5EF4-FFF2-40B4-BE49-F238E27FC236}">
                  <a16:creationId xmlns:a16="http://schemas.microsoft.com/office/drawing/2014/main" id="{C1C8FBA6-E966-2B86-202F-6B68D2CF738C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41" name="P1">
              <a:extLst>
                <a:ext uri="{FF2B5EF4-FFF2-40B4-BE49-F238E27FC236}">
                  <a16:creationId xmlns:a16="http://schemas.microsoft.com/office/drawing/2014/main" id="{99BBFF28-EC32-CD59-E973-B9438CBC3F2A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P1</a:t>
              </a:r>
            </a:p>
          </p:txBody>
        </p:sp>
      </p:grpSp>
      <p:grpSp>
        <p:nvGrpSpPr>
          <p:cNvPr id="342" name="Oval 141">
            <a:extLst>
              <a:ext uri="{FF2B5EF4-FFF2-40B4-BE49-F238E27FC236}">
                <a16:creationId xmlns:a16="http://schemas.microsoft.com/office/drawing/2014/main" id="{42BB132F-06ED-E1E1-4433-E3B4F2CF3C31}"/>
              </a:ext>
            </a:extLst>
          </p:cNvPr>
          <p:cNvGrpSpPr/>
          <p:nvPr/>
        </p:nvGrpSpPr>
        <p:grpSpPr>
          <a:xfrm>
            <a:off x="4914165" y="8121233"/>
            <a:ext cx="259480" cy="226986"/>
            <a:chOff x="0" y="0"/>
            <a:chExt cx="259479" cy="226985"/>
          </a:xfrm>
        </p:grpSpPr>
        <p:sp>
          <p:nvSpPr>
            <p:cNvPr id="343" name="Oval">
              <a:extLst>
                <a:ext uri="{FF2B5EF4-FFF2-40B4-BE49-F238E27FC236}">
                  <a16:creationId xmlns:a16="http://schemas.microsoft.com/office/drawing/2014/main" id="{FD6F2AAF-7C5F-72BD-6FD1-1ABAB4E2FE75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44" name="P2">
              <a:extLst>
                <a:ext uri="{FF2B5EF4-FFF2-40B4-BE49-F238E27FC236}">
                  <a16:creationId xmlns:a16="http://schemas.microsoft.com/office/drawing/2014/main" id="{B6B929D4-589F-B122-9CB6-B6B7A3C34F08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P2</a:t>
              </a:r>
            </a:p>
          </p:txBody>
        </p:sp>
      </p:grpSp>
      <p:grpSp>
        <p:nvGrpSpPr>
          <p:cNvPr id="345" name="Oval 142">
            <a:extLst>
              <a:ext uri="{FF2B5EF4-FFF2-40B4-BE49-F238E27FC236}">
                <a16:creationId xmlns:a16="http://schemas.microsoft.com/office/drawing/2014/main" id="{64E84A1B-3723-9B65-6D69-DF9A1F144655}"/>
              </a:ext>
            </a:extLst>
          </p:cNvPr>
          <p:cNvGrpSpPr/>
          <p:nvPr/>
        </p:nvGrpSpPr>
        <p:grpSpPr>
          <a:xfrm>
            <a:off x="5252718" y="8128989"/>
            <a:ext cx="259480" cy="226986"/>
            <a:chOff x="0" y="0"/>
            <a:chExt cx="259479" cy="226985"/>
          </a:xfrm>
        </p:grpSpPr>
        <p:sp>
          <p:nvSpPr>
            <p:cNvPr id="346" name="Oval">
              <a:extLst>
                <a:ext uri="{FF2B5EF4-FFF2-40B4-BE49-F238E27FC236}">
                  <a16:creationId xmlns:a16="http://schemas.microsoft.com/office/drawing/2014/main" id="{5207EECE-D9F5-2DBC-8920-7282658518D2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47" name="P3">
              <a:extLst>
                <a:ext uri="{FF2B5EF4-FFF2-40B4-BE49-F238E27FC236}">
                  <a16:creationId xmlns:a16="http://schemas.microsoft.com/office/drawing/2014/main" id="{89CC6229-E837-A29F-0AD8-1D9A89725531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P3</a:t>
              </a:r>
            </a:p>
          </p:txBody>
        </p:sp>
      </p:grpSp>
      <p:grpSp>
        <p:nvGrpSpPr>
          <p:cNvPr id="348" name="Oval 143">
            <a:extLst>
              <a:ext uri="{FF2B5EF4-FFF2-40B4-BE49-F238E27FC236}">
                <a16:creationId xmlns:a16="http://schemas.microsoft.com/office/drawing/2014/main" id="{3518E177-AF50-5823-36DF-32501B20CD42}"/>
              </a:ext>
            </a:extLst>
          </p:cNvPr>
          <p:cNvGrpSpPr/>
          <p:nvPr/>
        </p:nvGrpSpPr>
        <p:grpSpPr>
          <a:xfrm>
            <a:off x="5555090" y="8136609"/>
            <a:ext cx="259480" cy="226986"/>
            <a:chOff x="0" y="0"/>
            <a:chExt cx="259479" cy="226985"/>
          </a:xfrm>
        </p:grpSpPr>
        <p:sp>
          <p:nvSpPr>
            <p:cNvPr id="349" name="Oval">
              <a:extLst>
                <a:ext uri="{FF2B5EF4-FFF2-40B4-BE49-F238E27FC236}">
                  <a16:creationId xmlns:a16="http://schemas.microsoft.com/office/drawing/2014/main" id="{E9791756-2A3C-C5A9-F721-C8B5E58317F5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50" name="P4">
              <a:extLst>
                <a:ext uri="{FF2B5EF4-FFF2-40B4-BE49-F238E27FC236}">
                  <a16:creationId xmlns:a16="http://schemas.microsoft.com/office/drawing/2014/main" id="{A650A679-B1CC-EA10-74DC-8B6BC17F447D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P4</a:t>
              </a:r>
            </a:p>
          </p:txBody>
        </p:sp>
      </p:grpSp>
      <p:grpSp>
        <p:nvGrpSpPr>
          <p:cNvPr id="351" name="Group 202">
            <a:extLst>
              <a:ext uri="{FF2B5EF4-FFF2-40B4-BE49-F238E27FC236}">
                <a16:creationId xmlns:a16="http://schemas.microsoft.com/office/drawing/2014/main" id="{1A91BC7B-49A7-5BBA-A64B-82783BD4FD58}"/>
              </a:ext>
            </a:extLst>
          </p:cNvPr>
          <p:cNvGrpSpPr/>
          <p:nvPr/>
        </p:nvGrpSpPr>
        <p:grpSpPr>
          <a:xfrm>
            <a:off x="3956386" y="8200204"/>
            <a:ext cx="152401" cy="457201"/>
            <a:chOff x="0" y="0"/>
            <a:chExt cx="152400" cy="457200"/>
          </a:xfrm>
        </p:grpSpPr>
        <p:grpSp>
          <p:nvGrpSpPr>
            <p:cNvPr id="352" name="Group 203">
              <a:extLst>
                <a:ext uri="{FF2B5EF4-FFF2-40B4-BE49-F238E27FC236}">
                  <a16:creationId xmlns:a16="http://schemas.microsoft.com/office/drawing/2014/main" id="{ED258A49-654B-A66D-CB3A-88FE8B4D2D92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354" name="AutoShape 204">
                <a:extLst>
                  <a:ext uri="{FF2B5EF4-FFF2-40B4-BE49-F238E27FC236}">
                    <a16:creationId xmlns:a16="http://schemas.microsoft.com/office/drawing/2014/main" id="{0DB4FC5C-3E4C-A6DB-3B87-62DF2755BDDE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55" name="AutoShape 205">
                <a:extLst>
                  <a:ext uri="{FF2B5EF4-FFF2-40B4-BE49-F238E27FC236}">
                    <a16:creationId xmlns:a16="http://schemas.microsoft.com/office/drawing/2014/main" id="{7ED7FE99-1A0A-0CAB-AF7B-19E200D4F481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353" name="Rectangle 206">
              <a:extLst>
                <a:ext uri="{FF2B5EF4-FFF2-40B4-BE49-F238E27FC236}">
                  <a16:creationId xmlns:a16="http://schemas.microsoft.com/office/drawing/2014/main" id="{16042B14-3943-A94F-D073-9DED991F5D99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356" name="Group 238">
            <a:extLst>
              <a:ext uri="{FF2B5EF4-FFF2-40B4-BE49-F238E27FC236}">
                <a16:creationId xmlns:a16="http://schemas.microsoft.com/office/drawing/2014/main" id="{D1158D29-3A40-2B78-B945-12A9CA4493AF}"/>
              </a:ext>
            </a:extLst>
          </p:cNvPr>
          <p:cNvGrpSpPr/>
          <p:nvPr/>
        </p:nvGrpSpPr>
        <p:grpSpPr>
          <a:xfrm>
            <a:off x="3695427" y="8758269"/>
            <a:ext cx="304801" cy="304801"/>
            <a:chOff x="0" y="0"/>
            <a:chExt cx="304800" cy="304800"/>
          </a:xfrm>
        </p:grpSpPr>
        <p:sp>
          <p:nvSpPr>
            <p:cNvPr id="357" name="Rectangle 239">
              <a:extLst>
                <a:ext uri="{FF2B5EF4-FFF2-40B4-BE49-F238E27FC236}">
                  <a16:creationId xmlns:a16="http://schemas.microsoft.com/office/drawing/2014/main" id="{EF076FD5-2492-B53E-5427-1270DED02966}"/>
                </a:ext>
              </a:extLst>
            </p:cNvPr>
            <p:cNvSpPr/>
            <p:nvPr/>
          </p:nvSpPr>
          <p:spPr>
            <a:xfrm>
              <a:off x="0" y="0"/>
              <a:ext cx="304800" cy="304800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58" name="Line 240">
              <a:extLst>
                <a:ext uri="{FF2B5EF4-FFF2-40B4-BE49-F238E27FC236}">
                  <a16:creationId xmlns:a16="http://schemas.microsoft.com/office/drawing/2014/main" id="{A3A62515-188C-1ACD-4643-051EBD944FA8}"/>
                </a:ext>
              </a:extLst>
            </p:cNvPr>
            <p:cNvSpPr/>
            <p:nvPr/>
          </p:nvSpPr>
          <p:spPr>
            <a:xfrm>
              <a:off x="0" y="762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359" name="Line 241">
              <a:extLst>
                <a:ext uri="{FF2B5EF4-FFF2-40B4-BE49-F238E27FC236}">
                  <a16:creationId xmlns:a16="http://schemas.microsoft.com/office/drawing/2014/main" id="{DF5F9A1B-201E-BC41-F058-AB9F3A746B42}"/>
                </a:ext>
              </a:extLst>
            </p:cNvPr>
            <p:cNvSpPr/>
            <p:nvPr/>
          </p:nvSpPr>
          <p:spPr>
            <a:xfrm>
              <a:off x="0" y="2286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360" name="Line 242">
              <a:extLst>
                <a:ext uri="{FF2B5EF4-FFF2-40B4-BE49-F238E27FC236}">
                  <a16:creationId xmlns:a16="http://schemas.microsoft.com/office/drawing/2014/main" id="{955E0242-7A54-ECEF-9466-306EA87CA223}"/>
                </a:ext>
              </a:extLst>
            </p:cNvPr>
            <p:cNvSpPr/>
            <p:nvPr/>
          </p:nvSpPr>
          <p:spPr>
            <a:xfrm>
              <a:off x="0" y="152400"/>
              <a:ext cx="304801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361" name="Group 273">
            <a:extLst>
              <a:ext uri="{FF2B5EF4-FFF2-40B4-BE49-F238E27FC236}">
                <a16:creationId xmlns:a16="http://schemas.microsoft.com/office/drawing/2014/main" id="{FC451869-C7DA-430A-C5D7-4C64E4866663}"/>
              </a:ext>
            </a:extLst>
          </p:cNvPr>
          <p:cNvGrpSpPr>
            <a:grpSpLocks noChangeAspect="1"/>
          </p:cNvGrpSpPr>
          <p:nvPr/>
        </p:nvGrpSpPr>
        <p:grpSpPr>
          <a:xfrm>
            <a:off x="2067172" y="7222154"/>
            <a:ext cx="216565" cy="551566"/>
            <a:chOff x="0" y="0"/>
            <a:chExt cx="221262" cy="541862"/>
          </a:xfrm>
        </p:grpSpPr>
        <p:sp>
          <p:nvSpPr>
            <p:cNvPr id="362" name="Rectangle 274">
              <a:extLst>
                <a:ext uri="{FF2B5EF4-FFF2-40B4-BE49-F238E27FC236}">
                  <a16:creationId xmlns:a16="http://schemas.microsoft.com/office/drawing/2014/main" id="{B2AA50FF-A21B-E808-2B97-DC2F9320EE3D}"/>
                </a:ext>
              </a:extLst>
            </p:cNvPr>
            <p:cNvSpPr/>
            <p:nvPr/>
          </p:nvSpPr>
          <p:spPr>
            <a:xfrm>
              <a:off x="-1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63" name="Line 275">
              <a:extLst>
                <a:ext uri="{FF2B5EF4-FFF2-40B4-BE49-F238E27FC236}">
                  <a16:creationId xmlns:a16="http://schemas.microsoft.com/office/drawing/2014/main" id="{77BE9B0F-8F24-62B8-58F0-F920DB604615}"/>
                </a:ext>
              </a:extLst>
            </p:cNvPr>
            <p:cNvSpPr/>
            <p:nvPr/>
          </p:nvSpPr>
          <p:spPr>
            <a:xfrm flipH="1">
              <a:off x="162559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364" name="Group 276">
              <a:extLst>
                <a:ext uri="{FF2B5EF4-FFF2-40B4-BE49-F238E27FC236}">
                  <a16:creationId xmlns:a16="http://schemas.microsoft.com/office/drawing/2014/main" id="{A6D65063-E11C-411E-58FB-0E9ADC73B4CE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365" name="Freeform 277">
                <a:extLst>
                  <a:ext uri="{FF2B5EF4-FFF2-40B4-BE49-F238E27FC236}">
                    <a16:creationId xmlns:a16="http://schemas.microsoft.com/office/drawing/2014/main" id="{6724A2C9-4597-AEC7-C398-4401BD4FC188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66" name="Text Box 278">
                <a:extLst>
                  <a:ext uri="{FF2B5EF4-FFF2-40B4-BE49-F238E27FC236}">
                    <a16:creationId xmlns:a16="http://schemas.microsoft.com/office/drawing/2014/main" id="{C806727F-3F42-1A55-8060-227218CB9155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367" name="Group 279">
            <a:extLst>
              <a:ext uri="{FF2B5EF4-FFF2-40B4-BE49-F238E27FC236}">
                <a16:creationId xmlns:a16="http://schemas.microsoft.com/office/drawing/2014/main" id="{079DFE5C-994B-FB95-4CF8-A83A1DC07DA0}"/>
              </a:ext>
            </a:extLst>
          </p:cNvPr>
          <p:cNvGrpSpPr>
            <a:grpSpLocks noChangeAspect="1"/>
          </p:cNvGrpSpPr>
          <p:nvPr/>
        </p:nvGrpSpPr>
        <p:grpSpPr>
          <a:xfrm>
            <a:off x="2320981" y="7216782"/>
            <a:ext cx="212141" cy="551566"/>
            <a:chOff x="0" y="0"/>
            <a:chExt cx="221262" cy="541862"/>
          </a:xfrm>
        </p:grpSpPr>
        <p:sp>
          <p:nvSpPr>
            <p:cNvPr id="368" name="Rectangle 280">
              <a:extLst>
                <a:ext uri="{FF2B5EF4-FFF2-40B4-BE49-F238E27FC236}">
                  <a16:creationId xmlns:a16="http://schemas.microsoft.com/office/drawing/2014/main" id="{97936837-55D8-E7D4-DF66-16E093CDE179}"/>
                </a:ext>
              </a:extLst>
            </p:cNvPr>
            <p:cNvSpPr/>
            <p:nvPr/>
          </p:nvSpPr>
          <p:spPr>
            <a:xfrm>
              <a:off x="162559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69" name="Line 281">
              <a:extLst>
                <a:ext uri="{FF2B5EF4-FFF2-40B4-BE49-F238E27FC236}">
                  <a16:creationId xmlns:a16="http://schemas.microsoft.com/office/drawing/2014/main" id="{EE493566-D658-6048-1A7B-3174A1A60373}"/>
                </a:ext>
              </a:extLst>
            </p:cNvPr>
            <p:cNvSpPr/>
            <p:nvPr/>
          </p:nvSpPr>
          <p:spPr>
            <a:xfrm flipH="1">
              <a:off x="54186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370" name="Group 282">
              <a:extLst>
                <a:ext uri="{FF2B5EF4-FFF2-40B4-BE49-F238E27FC236}">
                  <a16:creationId xmlns:a16="http://schemas.microsoft.com/office/drawing/2014/main" id="{804CB1F2-B170-00F6-F68B-7186C6D406ED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371" name="Freeform 283">
                <a:extLst>
                  <a:ext uri="{FF2B5EF4-FFF2-40B4-BE49-F238E27FC236}">
                    <a16:creationId xmlns:a16="http://schemas.microsoft.com/office/drawing/2014/main" id="{EFBC0593-0C0B-1D7B-B0C3-B0C97F3B5F84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72" name="Text Box 284">
                <a:extLst>
                  <a:ext uri="{FF2B5EF4-FFF2-40B4-BE49-F238E27FC236}">
                    <a16:creationId xmlns:a16="http://schemas.microsoft.com/office/drawing/2014/main" id="{9D686BAC-E278-45F6-9044-09264D5E0145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373" name="Group 64">
            <a:extLst>
              <a:ext uri="{FF2B5EF4-FFF2-40B4-BE49-F238E27FC236}">
                <a16:creationId xmlns:a16="http://schemas.microsoft.com/office/drawing/2014/main" id="{1B86108C-3F22-7681-2646-06D5F7BD6200}"/>
              </a:ext>
            </a:extLst>
          </p:cNvPr>
          <p:cNvGrpSpPr/>
          <p:nvPr/>
        </p:nvGrpSpPr>
        <p:grpSpPr>
          <a:xfrm>
            <a:off x="3096908" y="7956830"/>
            <a:ext cx="799384" cy="563631"/>
            <a:chOff x="-67568" y="104140"/>
            <a:chExt cx="799382" cy="563630"/>
          </a:xfrm>
        </p:grpSpPr>
        <p:grpSp>
          <p:nvGrpSpPr>
            <p:cNvPr id="374" name="Group 65">
              <a:extLst>
                <a:ext uri="{FF2B5EF4-FFF2-40B4-BE49-F238E27FC236}">
                  <a16:creationId xmlns:a16="http://schemas.microsoft.com/office/drawing/2014/main" id="{38192ABE-86F3-F53A-3EA2-C80DDC34A8F3}"/>
                </a:ext>
              </a:extLst>
            </p:cNvPr>
            <p:cNvGrpSpPr/>
            <p:nvPr/>
          </p:nvGrpSpPr>
          <p:grpSpPr>
            <a:xfrm>
              <a:off x="72680" y="208653"/>
              <a:ext cx="659134" cy="459117"/>
              <a:chOff x="0" y="0"/>
              <a:chExt cx="659133" cy="459116"/>
            </a:xfrm>
          </p:grpSpPr>
          <p:grpSp>
            <p:nvGrpSpPr>
              <p:cNvPr id="376" name="Group 66">
                <a:extLst>
                  <a:ext uri="{FF2B5EF4-FFF2-40B4-BE49-F238E27FC236}">
                    <a16:creationId xmlns:a16="http://schemas.microsoft.com/office/drawing/2014/main" id="{A96366BE-DF54-C1EC-FCE8-11DB7552E906}"/>
                  </a:ext>
                </a:extLst>
              </p:cNvPr>
              <p:cNvGrpSpPr/>
              <p:nvPr/>
            </p:nvGrpSpPr>
            <p:grpSpPr>
              <a:xfrm>
                <a:off x="325329" y="0"/>
                <a:ext cx="333805" cy="367458"/>
                <a:chOff x="0" y="0"/>
                <a:chExt cx="333803" cy="367457"/>
              </a:xfrm>
            </p:grpSpPr>
            <p:sp>
              <p:nvSpPr>
                <p:cNvPr id="379" name="Freeform 67">
                  <a:extLst>
                    <a:ext uri="{FF2B5EF4-FFF2-40B4-BE49-F238E27FC236}">
                      <a16:creationId xmlns:a16="http://schemas.microsoft.com/office/drawing/2014/main" id="{BB1B3E51-03F0-4FFC-4FE6-3F26E4B946C4}"/>
                    </a:ext>
                  </a:extLst>
                </p:cNvPr>
                <p:cNvSpPr/>
                <p:nvPr/>
              </p:nvSpPr>
              <p:spPr>
                <a:xfrm rot="21560997" flipH="1">
                  <a:off x="40661" y="1245"/>
                  <a:ext cx="221619" cy="36496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380" name="Text Box 68">
                  <a:extLst>
                    <a:ext uri="{FF2B5EF4-FFF2-40B4-BE49-F238E27FC236}">
                      <a16:creationId xmlns:a16="http://schemas.microsoft.com/office/drawing/2014/main" id="{6B1A6137-9840-F862-6134-49BE54EF0161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2"/>
                  <a:ext cx="331826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377" name="Line 69">
                <a:extLst>
                  <a:ext uri="{FF2B5EF4-FFF2-40B4-BE49-F238E27FC236}">
                    <a16:creationId xmlns:a16="http://schemas.microsoft.com/office/drawing/2014/main" id="{62BF0826-9ED9-2D08-67C3-A0349C3BC699}"/>
                  </a:ext>
                </a:extLst>
              </p:cNvPr>
              <p:cNvSpPr/>
              <p:nvPr/>
            </p:nvSpPr>
            <p:spPr>
              <a:xfrm flipH="1" flipV="1">
                <a:off x="0" y="409260"/>
                <a:ext cx="319137" cy="23883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378" name="Arc 70">
                <a:extLst>
                  <a:ext uri="{FF2B5EF4-FFF2-40B4-BE49-F238E27FC236}">
                    <a16:creationId xmlns:a16="http://schemas.microsoft.com/office/drawing/2014/main" id="{9271E691-6162-D405-359D-79626BEBE53A}"/>
                  </a:ext>
                </a:extLst>
              </p:cNvPr>
              <p:cNvSpPr/>
              <p:nvPr/>
            </p:nvSpPr>
            <p:spPr>
              <a:xfrm rot="882017" flipH="1">
                <a:off x="88095" y="164067"/>
                <a:ext cx="253053" cy="2673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375" name="Text Box 71">
              <a:extLst>
                <a:ext uri="{FF2B5EF4-FFF2-40B4-BE49-F238E27FC236}">
                  <a16:creationId xmlns:a16="http://schemas.microsoft.com/office/drawing/2014/main" id="{AA046891-CDE8-BE66-575F-A4FD1882073C}"/>
                </a:ext>
              </a:extLst>
            </p:cNvPr>
            <p:cNvSpPr txBox="1"/>
            <p:nvPr/>
          </p:nvSpPr>
          <p:spPr>
            <a:xfrm rot="19687297">
              <a:off x="-67568" y="104140"/>
              <a:ext cx="646968" cy="2154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grpSp>
        <p:nvGrpSpPr>
          <p:cNvPr id="381" name="Group 64">
            <a:extLst>
              <a:ext uri="{FF2B5EF4-FFF2-40B4-BE49-F238E27FC236}">
                <a16:creationId xmlns:a16="http://schemas.microsoft.com/office/drawing/2014/main" id="{A4558221-D99F-D319-67B6-7F3042C19A57}"/>
              </a:ext>
            </a:extLst>
          </p:cNvPr>
          <p:cNvGrpSpPr/>
          <p:nvPr/>
        </p:nvGrpSpPr>
        <p:grpSpPr>
          <a:xfrm>
            <a:off x="2473516" y="7968452"/>
            <a:ext cx="707862" cy="560795"/>
            <a:chOff x="0" y="69465"/>
            <a:chExt cx="707861" cy="560793"/>
          </a:xfrm>
        </p:grpSpPr>
        <p:grpSp>
          <p:nvGrpSpPr>
            <p:cNvPr id="382" name="Group 65">
              <a:extLst>
                <a:ext uri="{FF2B5EF4-FFF2-40B4-BE49-F238E27FC236}">
                  <a16:creationId xmlns:a16="http://schemas.microsoft.com/office/drawing/2014/main" id="{F0F3799D-D7D3-AE7F-AE6A-0BEC3B8E8B29}"/>
                </a:ext>
              </a:extLst>
            </p:cNvPr>
            <p:cNvGrpSpPr/>
            <p:nvPr/>
          </p:nvGrpSpPr>
          <p:grpSpPr>
            <a:xfrm>
              <a:off x="0" y="231815"/>
              <a:ext cx="613993" cy="398443"/>
              <a:chOff x="0" y="0"/>
              <a:chExt cx="613992" cy="398442"/>
            </a:xfrm>
          </p:grpSpPr>
          <p:grpSp>
            <p:nvGrpSpPr>
              <p:cNvPr id="384" name="Group 66">
                <a:extLst>
                  <a:ext uri="{FF2B5EF4-FFF2-40B4-BE49-F238E27FC236}">
                    <a16:creationId xmlns:a16="http://schemas.microsoft.com/office/drawing/2014/main" id="{8B44C4A6-EF94-1FD5-BC06-0737D37BC0F8}"/>
                  </a:ext>
                </a:extLst>
              </p:cNvPr>
              <p:cNvGrpSpPr/>
              <p:nvPr/>
            </p:nvGrpSpPr>
            <p:grpSpPr>
              <a:xfrm>
                <a:off x="-1" y="0"/>
                <a:ext cx="332704" cy="367459"/>
                <a:chOff x="0" y="0"/>
                <a:chExt cx="332702" cy="367458"/>
              </a:xfrm>
            </p:grpSpPr>
            <p:sp>
              <p:nvSpPr>
                <p:cNvPr id="387" name="Freeform 67">
                  <a:extLst>
                    <a:ext uri="{FF2B5EF4-FFF2-40B4-BE49-F238E27FC236}">
                      <a16:creationId xmlns:a16="http://schemas.microsoft.com/office/drawing/2014/main" id="{6125B723-CF7E-7C75-E1FF-8B3CDFCF083B}"/>
                    </a:ext>
                  </a:extLst>
                </p:cNvPr>
                <p:cNvSpPr/>
                <p:nvPr/>
              </p:nvSpPr>
              <p:spPr>
                <a:xfrm rot="21560997" flipH="1">
                  <a:off x="40529" y="1241"/>
                  <a:ext cx="220883" cy="36497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388" name="Text Box 68">
                  <a:extLst>
                    <a:ext uri="{FF2B5EF4-FFF2-40B4-BE49-F238E27FC236}">
                      <a16:creationId xmlns:a16="http://schemas.microsoft.com/office/drawing/2014/main" id="{7478315B-D03E-417F-B46E-E31E7EF05ADD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1"/>
                  <a:ext cx="330725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385" name="Line 69">
                <a:extLst>
                  <a:ext uri="{FF2B5EF4-FFF2-40B4-BE49-F238E27FC236}">
                    <a16:creationId xmlns:a16="http://schemas.microsoft.com/office/drawing/2014/main" id="{F79C2A57-F36D-6C85-6C29-3C83A8D84797}"/>
                  </a:ext>
                </a:extLst>
              </p:cNvPr>
              <p:cNvSpPr/>
              <p:nvPr/>
            </p:nvSpPr>
            <p:spPr>
              <a:xfrm flipH="1">
                <a:off x="284380" y="343356"/>
                <a:ext cx="329613" cy="5046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386" name="Arc 70">
                <a:extLst>
                  <a:ext uri="{FF2B5EF4-FFF2-40B4-BE49-F238E27FC236}">
                    <a16:creationId xmlns:a16="http://schemas.microsoft.com/office/drawing/2014/main" id="{1152D427-6F24-AC40-3C8F-8598FA53519E}"/>
                  </a:ext>
                </a:extLst>
              </p:cNvPr>
              <p:cNvSpPr/>
              <p:nvPr/>
            </p:nvSpPr>
            <p:spPr>
              <a:xfrm rot="4650732" flipH="1">
                <a:off x="321573" y="112886"/>
                <a:ext cx="253059" cy="2664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383" name="Text Box 71">
              <a:extLst>
                <a:ext uri="{FF2B5EF4-FFF2-40B4-BE49-F238E27FC236}">
                  <a16:creationId xmlns:a16="http://schemas.microsoft.com/office/drawing/2014/main" id="{E8CE0C07-0A3C-96F7-F106-94B2047ECB16}"/>
                </a:ext>
              </a:extLst>
            </p:cNvPr>
            <p:cNvSpPr txBox="1"/>
            <p:nvPr/>
          </p:nvSpPr>
          <p:spPr>
            <a:xfrm rot="1209710">
              <a:off x="60892" y="69465"/>
              <a:ext cx="646969" cy="2154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pic>
        <p:nvPicPr>
          <p:cNvPr id="389" name="Picture 153" descr="Picture 153">
            <a:extLst>
              <a:ext uri="{FF2B5EF4-FFF2-40B4-BE49-F238E27FC236}">
                <a16:creationId xmlns:a16="http://schemas.microsoft.com/office/drawing/2014/main" id="{3CC7359A-190B-B797-1B65-98144AD3CA2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13983" y="7183377"/>
            <a:ext cx="321565" cy="710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390" name="Picture 155" descr="Picture 155">
            <a:extLst>
              <a:ext uri="{FF2B5EF4-FFF2-40B4-BE49-F238E27FC236}">
                <a16:creationId xmlns:a16="http://schemas.microsoft.com/office/drawing/2014/main" id="{F831DCC4-8048-8A0E-23D9-3BA4B78C75B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54402" y="7175940"/>
            <a:ext cx="298705" cy="736093"/>
          </a:xfrm>
          <a:prstGeom prst="rect">
            <a:avLst/>
          </a:prstGeom>
          <a:ln w="12700">
            <a:miter lim="400000"/>
          </a:ln>
        </p:spPr>
      </p:pic>
      <p:pic>
        <p:nvPicPr>
          <p:cNvPr id="391" name="Picture 275" descr="Picture 275">
            <a:extLst>
              <a:ext uri="{FF2B5EF4-FFF2-40B4-BE49-F238E27FC236}">
                <a16:creationId xmlns:a16="http://schemas.microsoft.com/office/drawing/2014/main" id="{7C04AD89-C0FB-29B4-C9C2-00D4A03BD94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47814" y="8387833"/>
            <a:ext cx="950977" cy="701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392" name="Picture 296" descr="Picture 296">
            <a:extLst>
              <a:ext uri="{FF2B5EF4-FFF2-40B4-BE49-F238E27FC236}">
                <a16:creationId xmlns:a16="http://schemas.microsoft.com/office/drawing/2014/main" id="{E5A2E00E-74A9-21F5-B893-3AA9F12A60B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183022" y="8531914"/>
            <a:ext cx="847345" cy="56845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93" name="Group 164">
            <a:extLst>
              <a:ext uri="{FF2B5EF4-FFF2-40B4-BE49-F238E27FC236}">
                <a16:creationId xmlns:a16="http://schemas.microsoft.com/office/drawing/2014/main" id="{ACC6DEBB-45C9-FDA7-1B17-B2E65678E50E}"/>
              </a:ext>
            </a:extLst>
          </p:cNvPr>
          <p:cNvGrpSpPr>
            <a:grpSpLocks noChangeAspect="1"/>
          </p:cNvGrpSpPr>
          <p:nvPr/>
        </p:nvGrpSpPr>
        <p:grpSpPr>
          <a:xfrm>
            <a:off x="1048827" y="7242983"/>
            <a:ext cx="220890" cy="365760"/>
            <a:chOff x="0" y="0"/>
            <a:chExt cx="217018" cy="359348"/>
          </a:xfrm>
        </p:grpSpPr>
        <p:sp>
          <p:nvSpPr>
            <p:cNvPr id="394" name="Freeform 165">
              <a:extLst>
                <a:ext uri="{FF2B5EF4-FFF2-40B4-BE49-F238E27FC236}">
                  <a16:creationId xmlns:a16="http://schemas.microsoft.com/office/drawing/2014/main" id="{131DE628-249F-379E-1766-B26B47572C19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395" name="Group 166">
              <a:extLst>
                <a:ext uri="{FF2B5EF4-FFF2-40B4-BE49-F238E27FC236}">
                  <a16:creationId xmlns:a16="http://schemas.microsoft.com/office/drawing/2014/main" id="{E0BFE0FC-87FD-39DD-CF07-8493DA7CC10D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396" name="Line 167">
                <a:extLst>
                  <a:ext uri="{FF2B5EF4-FFF2-40B4-BE49-F238E27FC236}">
                    <a16:creationId xmlns:a16="http://schemas.microsoft.com/office/drawing/2014/main" id="{63230CE6-9A62-7309-5081-4D94F5DA0F93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397" name="Line 168">
                <a:extLst>
                  <a:ext uri="{FF2B5EF4-FFF2-40B4-BE49-F238E27FC236}">
                    <a16:creationId xmlns:a16="http://schemas.microsoft.com/office/drawing/2014/main" id="{2F48550A-C4F1-134D-7EE9-27D294628962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398" name="Group 11">
            <a:extLst>
              <a:ext uri="{FF2B5EF4-FFF2-40B4-BE49-F238E27FC236}">
                <a16:creationId xmlns:a16="http://schemas.microsoft.com/office/drawing/2014/main" id="{0E95A411-6A86-E151-9756-43689C1C70DF}"/>
              </a:ext>
            </a:extLst>
          </p:cNvPr>
          <p:cNvGrpSpPr>
            <a:grpSpLocks noChangeAspect="1"/>
          </p:cNvGrpSpPr>
          <p:nvPr/>
        </p:nvGrpSpPr>
        <p:grpSpPr>
          <a:xfrm>
            <a:off x="269622" y="7236863"/>
            <a:ext cx="221691" cy="365760"/>
            <a:chOff x="0" y="0"/>
            <a:chExt cx="217805" cy="359348"/>
          </a:xfrm>
        </p:grpSpPr>
        <p:sp>
          <p:nvSpPr>
            <p:cNvPr id="399" name="Freeform 12">
              <a:extLst>
                <a:ext uri="{FF2B5EF4-FFF2-40B4-BE49-F238E27FC236}">
                  <a16:creationId xmlns:a16="http://schemas.microsoft.com/office/drawing/2014/main" id="{3473AD40-109B-DC55-1454-EBB4F62EBCEC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00" name="Text Box 13">
              <a:extLst>
                <a:ext uri="{FF2B5EF4-FFF2-40B4-BE49-F238E27FC236}">
                  <a16:creationId xmlns:a16="http://schemas.microsoft.com/office/drawing/2014/main" id="{620DEE2F-1EF0-8B52-A3EE-AB1CD6417D51}"/>
                </a:ext>
              </a:extLst>
            </p:cNvPr>
            <p:cNvSpPr txBox="1"/>
            <p:nvPr/>
          </p:nvSpPr>
          <p:spPr>
            <a:xfrm>
              <a:off x="0" y="128417"/>
              <a:ext cx="217805" cy="1757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T1</a:t>
              </a:r>
            </a:p>
          </p:txBody>
        </p:sp>
      </p:grpSp>
      <p:grpSp>
        <p:nvGrpSpPr>
          <p:cNvPr id="401" name="Group 144">
            <a:extLst>
              <a:ext uri="{FF2B5EF4-FFF2-40B4-BE49-F238E27FC236}">
                <a16:creationId xmlns:a16="http://schemas.microsoft.com/office/drawing/2014/main" id="{60977F60-F9DE-9663-C4BF-53C71C925626}"/>
              </a:ext>
            </a:extLst>
          </p:cNvPr>
          <p:cNvGrpSpPr>
            <a:grpSpLocks noChangeAspect="1"/>
          </p:cNvGrpSpPr>
          <p:nvPr/>
        </p:nvGrpSpPr>
        <p:grpSpPr>
          <a:xfrm>
            <a:off x="1539884" y="7637840"/>
            <a:ext cx="262134" cy="365760"/>
            <a:chOff x="0" y="0"/>
            <a:chExt cx="257538" cy="359348"/>
          </a:xfrm>
        </p:grpSpPr>
        <p:grpSp>
          <p:nvGrpSpPr>
            <p:cNvPr id="402" name="Group 145">
              <a:extLst>
                <a:ext uri="{FF2B5EF4-FFF2-40B4-BE49-F238E27FC236}">
                  <a16:creationId xmlns:a16="http://schemas.microsoft.com/office/drawing/2014/main" id="{16EA3507-12CA-9429-C7E5-5116E7784016}"/>
                </a:ext>
              </a:extLst>
            </p:cNvPr>
            <p:cNvGrpSpPr/>
            <p:nvPr/>
          </p:nvGrpSpPr>
          <p:grpSpPr>
            <a:xfrm>
              <a:off x="32316" y="0"/>
              <a:ext cx="215914" cy="359349"/>
              <a:chOff x="0" y="0"/>
              <a:chExt cx="215913" cy="359348"/>
            </a:xfrm>
          </p:grpSpPr>
          <p:sp>
            <p:nvSpPr>
              <p:cNvPr id="404" name="Freeform 146">
                <a:extLst>
                  <a:ext uri="{FF2B5EF4-FFF2-40B4-BE49-F238E27FC236}">
                    <a16:creationId xmlns:a16="http://schemas.microsoft.com/office/drawing/2014/main" id="{97CE3882-21A0-69C5-DEAF-EFEBD3B78BCE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15915" cy="3593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05" name="Freeform 147">
                <a:extLst>
                  <a:ext uri="{FF2B5EF4-FFF2-40B4-BE49-F238E27FC236}">
                    <a16:creationId xmlns:a16="http://schemas.microsoft.com/office/drawing/2014/main" id="{CE5FF22F-48BD-C891-35C3-3B4F11BF39D9}"/>
                  </a:ext>
                </a:extLst>
              </p:cNvPr>
              <p:cNvSpPr/>
              <p:nvPr/>
            </p:nvSpPr>
            <p:spPr>
              <a:xfrm flipH="1">
                <a:off x="3369" y="74597"/>
                <a:ext cx="212545" cy="2847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812" y="0"/>
                    </a:moveTo>
                    <a:lnTo>
                      <a:pt x="17629" y="0"/>
                    </a:lnTo>
                    <a:lnTo>
                      <a:pt x="21600" y="1848"/>
                    </a:lnTo>
                    <a:lnTo>
                      <a:pt x="21600" y="16319"/>
                    </a:lnTo>
                    <a:lnTo>
                      <a:pt x="17550" y="21600"/>
                    </a:lnTo>
                    <a:lnTo>
                      <a:pt x="3971" y="21600"/>
                    </a:lnTo>
                    <a:lnTo>
                      <a:pt x="0" y="16372"/>
                    </a:lnTo>
                    <a:lnTo>
                      <a:pt x="0" y="1743"/>
                    </a:lnTo>
                    <a:lnTo>
                      <a:pt x="3812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403" name="Text Box 148">
              <a:extLst>
                <a:ext uri="{FF2B5EF4-FFF2-40B4-BE49-F238E27FC236}">
                  <a16:creationId xmlns:a16="http://schemas.microsoft.com/office/drawing/2014/main" id="{918A082C-29C5-25AA-4C36-B499532A43E2}"/>
                </a:ext>
              </a:extLst>
            </p:cNvPr>
            <p:cNvSpPr txBox="1"/>
            <p:nvPr/>
          </p:nvSpPr>
          <p:spPr>
            <a:xfrm>
              <a:off x="0" y="71992"/>
              <a:ext cx="257539" cy="243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>
                <a:defRPr sz="1100" b="1">
                  <a:solidFill>
                    <a:schemeClr val="accent3">
                      <a:lumOff val="44000"/>
                    </a:schemeClr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pPr>
              <a:r>
                <a:rPr dirty="0"/>
                <a:t> </a:t>
              </a:r>
              <a:r>
                <a:rPr sz="1000" dirty="0"/>
                <a:t>T3</a:t>
              </a:r>
            </a:p>
          </p:txBody>
        </p:sp>
      </p:grpSp>
      <p:pic>
        <p:nvPicPr>
          <p:cNvPr id="406" name="Picture 36" descr="Picture 36">
            <a:extLst>
              <a:ext uri="{FF2B5EF4-FFF2-40B4-BE49-F238E27FC236}">
                <a16:creationId xmlns:a16="http://schemas.microsoft.com/office/drawing/2014/main" id="{59D4CC89-2114-D776-C655-2925F7CFD582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t="8117" r="15162" b="17096"/>
          <a:stretch>
            <a:fillRect/>
          </a:stretch>
        </p:blipFill>
        <p:spPr>
          <a:xfrm>
            <a:off x="1609503" y="8018024"/>
            <a:ext cx="805641" cy="52730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07" name="Group 59">
            <a:extLst>
              <a:ext uri="{FF2B5EF4-FFF2-40B4-BE49-F238E27FC236}">
                <a16:creationId xmlns:a16="http://schemas.microsoft.com/office/drawing/2014/main" id="{25430FC8-2872-7987-641B-5DADF0A2C3B3}"/>
              </a:ext>
            </a:extLst>
          </p:cNvPr>
          <p:cNvGrpSpPr>
            <a:grpSpLocks noChangeAspect="1"/>
          </p:cNvGrpSpPr>
          <p:nvPr/>
        </p:nvGrpSpPr>
        <p:grpSpPr>
          <a:xfrm>
            <a:off x="1770851" y="7634863"/>
            <a:ext cx="255135" cy="365760"/>
            <a:chOff x="0" y="0"/>
            <a:chExt cx="254642" cy="365053"/>
          </a:xfrm>
        </p:grpSpPr>
        <p:grpSp>
          <p:nvGrpSpPr>
            <p:cNvPr id="408" name="Group 60">
              <a:extLst>
                <a:ext uri="{FF2B5EF4-FFF2-40B4-BE49-F238E27FC236}">
                  <a16:creationId xmlns:a16="http://schemas.microsoft.com/office/drawing/2014/main" id="{10D8F3E6-EB75-EBE7-CA6B-8DCA4C6B9D00}"/>
                </a:ext>
              </a:extLst>
            </p:cNvPr>
            <p:cNvGrpSpPr/>
            <p:nvPr/>
          </p:nvGrpSpPr>
          <p:grpSpPr>
            <a:xfrm>
              <a:off x="46194" y="-1"/>
              <a:ext cx="207897" cy="365055"/>
              <a:chOff x="0" y="0"/>
              <a:chExt cx="207896" cy="365053"/>
            </a:xfrm>
          </p:grpSpPr>
          <p:sp>
            <p:nvSpPr>
              <p:cNvPr id="410" name="Freeform 61">
                <a:extLst>
                  <a:ext uri="{FF2B5EF4-FFF2-40B4-BE49-F238E27FC236}">
                    <a16:creationId xmlns:a16="http://schemas.microsoft.com/office/drawing/2014/main" id="{C413D2B2-E34D-4612-432E-E054C4FFE401}"/>
                  </a:ext>
                </a:extLst>
              </p:cNvPr>
              <p:cNvSpPr/>
              <p:nvPr/>
            </p:nvSpPr>
            <p:spPr>
              <a:xfrm flipH="1">
                <a:off x="0" y="0"/>
                <a:ext cx="207897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11" name="Freeform 62">
                <a:extLst>
                  <a:ext uri="{FF2B5EF4-FFF2-40B4-BE49-F238E27FC236}">
                    <a16:creationId xmlns:a16="http://schemas.microsoft.com/office/drawing/2014/main" id="{331BE635-81C6-EC24-62AA-00045FA39E93}"/>
                  </a:ext>
                </a:extLst>
              </p:cNvPr>
              <p:cNvSpPr/>
              <p:nvPr/>
            </p:nvSpPr>
            <p:spPr>
              <a:xfrm flipH="1">
                <a:off x="1" y="232190"/>
                <a:ext cx="205949" cy="132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10340"/>
                    </a:lnTo>
                    <a:lnTo>
                      <a:pt x="17565" y="21600"/>
                    </a:lnTo>
                    <a:lnTo>
                      <a:pt x="4035" y="21600"/>
                    </a:lnTo>
                    <a:lnTo>
                      <a:pt x="0" y="1034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409" name="Text Box 63">
              <a:extLst>
                <a:ext uri="{FF2B5EF4-FFF2-40B4-BE49-F238E27FC236}">
                  <a16:creationId xmlns:a16="http://schemas.microsoft.com/office/drawing/2014/main" id="{FBC8E236-EE71-5A93-B02D-6052064B9069}"/>
                </a:ext>
              </a:extLst>
            </p:cNvPr>
            <p:cNvSpPr txBox="1"/>
            <p:nvPr/>
          </p:nvSpPr>
          <p:spPr>
            <a:xfrm>
              <a:off x="0" y="27058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 T4</a:t>
              </a:r>
            </a:p>
          </p:txBody>
        </p:sp>
      </p:grpSp>
      <p:grpSp>
        <p:nvGrpSpPr>
          <p:cNvPr id="412" name="Group 243">
            <a:extLst>
              <a:ext uri="{FF2B5EF4-FFF2-40B4-BE49-F238E27FC236}">
                <a16:creationId xmlns:a16="http://schemas.microsoft.com/office/drawing/2014/main" id="{C3197D38-5A49-75C0-FCC9-E4228D8CAF0C}"/>
              </a:ext>
            </a:extLst>
          </p:cNvPr>
          <p:cNvGrpSpPr>
            <a:grpSpLocks noChangeAspect="1"/>
          </p:cNvGrpSpPr>
          <p:nvPr/>
        </p:nvGrpSpPr>
        <p:grpSpPr>
          <a:xfrm>
            <a:off x="1295132" y="8048676"/>
            <a:ext cx="259681" cy="365760"/>
            <a:chOff x="7803" y="0"/>
            <a:chExt cx="259180" cy="365053"/>
          </a:xfrm>
        </p:grpSpPr>
        <p:grpSp>
          <p:nvGrpSpPr>
            <p:cNvPr id="413" name="Group 244">
              <a:extLst>
                <a:ext uri="{FF2B5EF4-FFF2-40B4-BE49-F238E27FC236}">
                  <a16:creationId xmlns:a16="http://schemas.microsoft.com/office/drawing/2014/main" id="{B12708C4-352C-7EF8-E007-EC23AB46FFB9}"/>
                </a:ext>
              </a:extLst>
            </p:cNvPr>
            <p:cNvGrpSpPr/>
            <p:nvPr/>
          </p:nvGrpSpPr>
          <p:grpSpPr>
            <a:xfrm>
              <a:off x="47643" y="0"/>
              <a:ext cx="219340" cy="365053"/>
              <a:chOff x="0" y="0"/>
              <a:chExt cx="219338" cy="365052"/>
            </a:xfrm>
          </p:grpSpPr>
          <p:sp>
            <p:nvSpPr>
              <p:cNvPr id="415" name="Freeform 245">
                <a:extLst>
                  <a:ext uri="{FF2B5EF4-FFF2-40B4-BE49-F238E27FC236}">
                    <a16:creationId xmlns:a16="http://schemas.microsoft.com/office/drawing/2014/main" id="{DBE150FB-88A3-88EF-0408-D6C2FAF34DAE}"/>
                  </a:ext>
                </a:extLst>
              </p:cNvPr>
              <p:cNvSpPr/>
              <p:nvPr/>
            </p:nvSpPr>
            <p:spPr>
              <a:xfrm flipH="1">
                <a:off x="0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16" name="Freeform 246">
                <a:extLst>
                  <a:ext uri="{FF2B5EF4-FFF2-40B4-BE49-F238E27FC236}">
                    <a16:creationId xmlns:a16="http://schemas.microsoft.com/office/drawing/2014/main" id="{EA8D8423-EAFB-2851-8FFC-0AEE52908B39}"/>
                  </a:ext>
                </a:extLst>
              </p:cNvPr>
              <p:cNvSpPr/>
              <p:nvPr/>
            </p:nvSpPr>
            <p:spPr>
              <a:xfrm>
                <a:off x="39845" y="100471"/>
                <a:ext cx="179494" cy="2641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508"/>
                    </a:moveTo>
                    <a:lnTo>
                      <a:pt x="21192" y="0"/>
                    </a:lnTo>
                    <a:lnTo>
                      <a:pt x="0" y="21600"/>
                    </a:lnTo>
                    <a:lnTo>
                      <a:pt x="16302" y="21600"/>
                    </a:lnTo>
                    <a:lnTo>
                      <a:pt x="16302" y="2132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414" name="Text Box 247">
              <a:extLst>
                <a:ext uri="{FF2B5EF4-FFF2-40B4-BE49-F238E27FC236}">
                  <a16:creationId xmlns:a16="http://schemas.microsoft.com/office/drawing/2014/main" id="{96D8C28C-D671-1D9A-03E4-5D8813E44BDB}"/>
                </a:ext>
              </a:extLst>
            </p:cNvPr>
            <p:cNvSpPr txBox="1"/>
            <p:nvPr/>
          </p:nvSpPr>
          <p:spPr>
            <a:xfrm>
              <a:off x="7803" y="11560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</a:t>
              </a:r>
              <a:r>
                <a:rPr lang="en-US" sz="1000" dirty="0"/>
                <a:t>4</a:t>
              </a:r>
              <a:endParaRPr sz="1000" dirty="0"/>
            </a:p>
          </p:txBody>
        </p:sp>
      </p:grpSp>
      <p:grpSp>
        <p:nvGrpSpPr>
          <p:cNvPr id="417" name="Group 248">
            <a:extLst>
              <a:ext uri="{FF2B5EF4-FFF2-40B4-BE49-F238E27FC236}">
                <a16:creationId xmlns:a16="http://schemas.microsoft.com/office/drawing/2014/main" id="{63846CF0-9414-A3F0-9E42-BBA168173A33}"/>
              </a:ext>
            </a:extLst>
          </p:cNvPr>
          <p:cNvGrpSpPr>
            <a:grpSpLocks noChangeAspect="1"/>
          </p:cNvGrpSpPr>
          <p:nvPr/>
        </p:nvGrpSpPr>
        <p:grpSpPr>
          <a:xfrm>
            <a:off x="1067496" y="8055766"/>
            <a:ext cx="256605" cy="365760"/>
            <a:chOff x="-1" y="0"/>
            <a:chExt cx="256110" cy="365053"/>
          </a:xfrm>
        </p:grpSpPr>
        <p:grpSp>
          <p:nvGrpSpPr>
            <p:cNvPr id="418" name="Group 249">
              <a:extLst>
                <a:ext uri="{FF2B5EF4-FFF2-40B4-BE49-F238E27FC236}">
                  <a16:creationId xmlns:a16="http://schemas.microsoft.com/office/drawing/2014/main" id="{18B3D920-DE23-FB10-0B6F-F3FDB1F1FEFC}"/>
                </a:ext>
              </a:extLst>
            </p:cNvPr>
            <p:cNvGrpSpPr/>
            <p:nvPr/>
          </p:nvGrpSpPr>
          <p:grpSpPr>
            <a:xfrm>
              <a:off x="-1" y="0"/>
              <a:ext cx="219341" cy="365053"/>
              <a:chOff x="0" y="0"/>
              <a:chExt cx="219339" cy="365052"/>
            </a:xfrm>
          </p:grpSpPr>
          <p:sp>
            <p:nvSpPr>
              <p:cNvPr id="420" name="Freeform 250">
                <a:extLst>
                  <a:ext uri="{FF2B5EF4-FFF2-40B4-BE49-F238E27FC236}">
                    <a16:creationId xmlns:a16="http://schemas.microsoft.com/office/drawing/2014/main" id="{FF7FC2C9-38D4-E82A-AB17-F67C94A29EF8}"/>
                  </a:ext>
                </a:extLst>
              </p:cNvPr>
              <p:cNvSpPr/>
              <p:nvPr/>
            </p:nvSpPr>
            <p:spPr>
              <a:xfrm flipH="1">
                <a:off x="1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21" name="Freeform 251">
                <a:extLst>
                  <a:ext uri="{FF2B5EF4-FFF2-40B4-BE49-F238E27FC236}">
                    <a16:creationId xmlns:a16="http://schemas.microsoft.com/office/drawing/2014/main" id="{48D3C7CB-15D2-7052-EDEA-60BF65B8E3CD}"/>
                  </a:ext>
                </a:extLst>
              </p:cNvPr>
              <p:cNvSpPr/>
              <p:nvPr/>
            </p:nvSpPr>
            <p:spPr>
              <a:xfrm flipH="1">
                <a:off x="0" y="99658"/>
                <a:ext cx="173807" cy="265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600" y="15898"/>
                    </a:lnTo>
                    <a:lnTo>
                      <a:pt x="16767" y="21600"/>
                    </a:lnTo>
                    <a:lnTo>
                      <a:pt x="0" y="21600"/>
                    </a:lnTo>
                    <a:lnTo>
                      <a:pt x="2160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419" name="Text Box 252">
              <a:extLst>
                <a:ext uri="{FF2B5EF4-FFF2-40B4-BE49-F238E27FC236}">
                  <a16:creationId xmlns:a16="http://schemas.microsoft.com/office/drawing/2014/main" id="{BAF15AAF-2473-0CF1-BA71-409ABE6DCFE0}"/>
                </a:ext>
              </a:extLst>
            </p:cNvPr>
            <p:cNvSpPr txBox="1"/>
            <p:nvPr/>
          </p:nvSpPr>
          <p:spPr>
            <a:xfrm>
              <a:off x="11829" y="11528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T6</a:t>
              </a:r>
            </a:p>
          </p:txBody>
        </p:sp>
      </p:grpSp>
      <p:grpSp>
        <p:nvGrpSpPr>
          <p:cNvPr id="422" name="Group 268">
            <a:extLst>
              <a:ext uri="{FF2B5EF4-FFF2-40B4-BE49-F238E27FC236}">
                <a16:creationId xmlns:a16="http://schemas.microsoft.com/office/drawing/2014/main" id="{654332A1-A452-6C94-51E0-9A24B88C54C0}"/>
              </a:ext>
            </a:extLst>
          </p:cNvPr>
          <p:cNvGrpSpPr>
            <a:grpSpLocks noChangeAspect="1"/>
          </p:cNvGrpSpPr>
          <p:nvPr/>
        </p:nvGrpSpPr>
        <p:grpSpPr>
          <a:xfrm>
            <a:off x="1561351" y="7235587"/>
            <a:ext cx="291865" cy="365760"/>
            <a:chOff x="-1" y="0"/>
            <a:chExt cx="291301" cy="365053"/>
          </a:xfrm>
        </p:grpSpPr>
        <p:grpSp>
          <p:nvGrpSpPr>
            <p:cNvPr id="423" name="Group 269">
              <a:extLst>
                <a:ext uri="{FF2B5EF4-FFF2-40B4-BE49-F238E27FC236}">
                  <a16:creationId xmlns:a16="http://schemas.microsoft.com/office/drawing/2014/main" id="{17191348-7138-082C-7E43-AD1E62A80B89}"/>
                </a:ext>
              </a:extLst>
            </p:cNvPr>
            <p:cNvGrpSpPr/>
            <p:nvPr/>
          </p:nvGrpSpPr>
          <p:grpSpPr>
            <a:xfrm>
              <a:off x="-1" y="0"/>
              <a:ext cx="220465" cy="365053"/>
              <a:chOff x="0" y="0"/>
              <a:chExt cx="220463" cy="365052"/>
            </a:xfrm>
          </p:grpSpPr>
          <p:sp>
            <p:nvSpPr>
              <p:cNvPr id="425" name="Freeform 270">
                <a:extLst>
                  <a:ext uri="{FF2B5EF4-FFF2-40B4-BE49-F238E27FC236}">
                    <a16:creationId xmlns:a16="http://schemas.microsoft.com/office/drawing/2014/main" id="{103BECBB-CB81-DA3D-9B7B-40B25B45A5E9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20465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26" name="Freeform 271">
                <a:extLst>
                  <a:ext uri="{FF2B5EF4-FFF2-40B4-BE49-F238E27FC236}">
                    <a16:creationId xmlns:a16="http://schemas.microsoft.com/office/drawing/2014/main" id="{B849A186-64CE-D2E8-1FB2-071A6ECDEE8D}"/>
                  </a:ext>
                </a:extLst>
              </p:cNvPr>
              <p:cNvSpPr/>
              <p:nvPr/>
            </p:nvSpPr>
            <p:spPr>
              <a:xfrm flipH="1">
                <a:off x="1" y="79242"/>
                <a:ext cx="68023" cy="285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9148" y="21600"/>
                    </a:lnTo>
                    <a:lnTo>
                      <a:pt x="21600" y="16307"/>
                    </a:lnTo>
                    <a:lnTo>
                      <a:pt x="21600" y="1764"/>
                    </a:lnTo>
                    <a:lnTo>
                      <a:pt x="9148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424" name="Text Box 272">
              <a:extLst>
                <a:ext uri="{FF2B5EF4-FFF2-40B4-BE49-F238E27FC236}">
                  <a16:creationId xmlns:a16="http://schemas.microsoft.com/office/drawing/2014/main" id="{C74C84EA-F195-46BC-D35B-8CCFB3A77E28}"/>
                </a:ext>
              </a:extLst>
            </p:cNvPr>
            <p:cNvSpPr txBox="1"/>
            <p:nvPr/>
          </p:nvSpPr>
          <p:spPr>
            <a:xfrm>
              <a:off x="36657" y="79241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T9 </a:t>
              </a:r>
            </a:p>
          </p:txBody>
        </p:sp>
      </p:grpSp>
      <p:grpSp>
        <p:nvGrpSpPr>
          <p:cNvPr id="427" name="Oval 373">
            <a:extLst>
              <a:ext uri="{FF2B5EF4-FFF2-40B4-BE49-F238E27FC236}">
                <a16:creationId xmlns:a16="http://schemas.microsoft.com/office/drawing/2014/main" id="{56E5EF72-A46A-1E61-B293-89B810EB9CCD}"/>
              </a:ext>
            </a:extLst>
          </p:cNvPr>
          <p:cNvGrpSpPr/>
          <p:nvPr/>
        </p:nvGrpSpPr>
        <p:grpSpPr>
          <a:xfrm>
            <a:off x="5904999" y="8150580"/>
            <a:ext cx="274321" cy="155449"/>
            <a:chOff x="0" y="0"/>
            <a:chExt cx="274320" cy="155447"/>
          </a:xfrm>
        </p:grpSpPr>
        <p:sp>
          <p:nvSpPr>
            <p:cNvPr id="428" name="Oval">
              <a:extLst>
                <a:ext uri="{FF2B5EF4-FFF2-40B4-BE49-F238E27FC236}">
                  <a16:creationId xmlns:a16="http://schemas.microsoft.com/office/drawing/2014/main" id="{8AAFBA32-90A2-0011-6894-141DDC665B85}"/>
                </a:ext>
              </a:extLst>
            </p:cNvPr>
            <p:cNvSpPr/>
            <p:nvPr/>
          </p:nvSpPr>
          <p:spPr>
            <a:xfrm>
              <a:off x="-1" y="0"/>
              <a:ext cx="274322" cy="155448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29" name="SP">
              <a:extLst>
                <a:ext uri="{FF2B5EF4-FFF2-40B4-BE49-F238E27FC236}">
                  <a16:creationId xmlns:a16="http://schemas.microsoft.com/office/drawing/2014/main" id="{DDAFB966-582F-063E-7C87-12BF863D0FEA}"/>
                </a:ext>
              </a:extLst>
            </p:cNvPr>
            <p:cNvSpPr txBox="1"/>
            <p:nvPr/>
          </p:nvSpPr>
          <p:spPr>
            <a:xfrm>
              <a:off x="44935" y="9951"/>
              <a:ext cx="184450" cy="1355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SP</a:t>
              </a:r>
            </a:p>
          </p:txBody>
        </p:sp>
      </p:grpSp>
      <p:grpSp>
        <p:nvGrpSpPr>
          <p:cNvPr id="430" name="Group 11">
            <a:extLst>
              <a:ext uri="{FF2B5EF4-FFF2-40B4-BE49-F238E27FC236}">
                <a16:creationId xmlns:a16="http://schemas.microsoft.com/office/drawing/2014/main" id="{466FB5E2-1E9C-2D78-74E5-6B2D41E555EE}"/>
              </a:ext>
            </a:extLst>
          </p:cNvPr>
          <p:cNvGrpSpPr>
            <a:grpSpLocks noChangeAspect="1"/>
          </p:cNvGrpSpPr>
          <p:nvPr/>
        </p:nvGrpSpPr>
        <p:grpSpPr>
          <a:xfrm>
            <a:off x="532108" y="7231449"/>
            <a:ext cx="221692" cy="365760"/>
            <a:chOff x="0" y="0"/>
            <a:chExt cx="217806" cy="359349"/>
          </a:xfrm>
        </p:grpSpPr>
        <p:sp>
          <p:nvSpPr>
            <p:cNvPr id="431" name="Freeform 12">
              <a:extLst>
                <a:ext uri="{FF2B5EF4-FFF2-40B4-BE49-F238E27FC236}">
                  <a16:creationId xmlns:a16="http://schemas.microsoft.com/office/drawing/2014/main" id="{CE453431-74AB-CF4F-0EE9-FE4A2DB1C24F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32" name="Text Box 13">
              <a:extLst>
                <a:ext uri="{FF2B5EF4-FFF2-40B4-BE49-F238E27FC236}">
                  <a16:creationId xmlns:a16="http://schemas.microsoft.com/office/drawing/2014/main" id="{5F36CAD3-0665-B0FB-933F-B82EC46848A3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2</a:t>
              </a:r>
              <a:endParaRPr dirty="0"/>
            </a:p>
          </p:txBody>
        </p:sp>
      </p:grpSp>
      <p:grpSp>
        <p:nvGrpSpPr>
          <p:cNvPr id="433" name="Group 11">
            <a:extLst>
              <a:ext uri="{FF2B5EF4-FFF2-40B4-BE49-F238E27FC236}">
                <a16:creationId xmlns:a16="http://schemas.microsoft.com/office/drawing/2014/main" id="{5153AC42-5E2F-A6CD-6319-D1D094A32955}"/>
              </a:ext>
            </a:extLst>
          </p:cNvPr>
          <p:cNvGrpSpPr>
            <a:grpSpLocks noChangeAspect="1"/>
          </p:cNvGrpSpPr>
          <p:nvPr/>
        </p:nvGrpSpPr>
        <p:grpSpPr>
          <a:xfrm>
            <a:off x="793547" y="7238073"/>
            <a:ext cx="221692" cy="365760"/>
            <a:chOff x="0" y="0"/>
            <a:chExt cx="217806" cy="359349"/>
          </a:xfrm>
        </p:grpSpPr>
        <p:sp>
          <p:nvSpPr>
            <p:cNvPr id="434" name="Freeform 12">
              <a:extLst>
                <a:ext uri="{FF2B5EF4-FFF2-40B4-BE49-F238E27FC236}">
                  <a16:creationId xmlns:a16="http://schemas.microsoft.com/office/drawing/2014/main" id="{9686B37B-6F45-992B-5E74-6316283AEEB7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35" name="Text Box 13">
              <a:extLst>
                <a:ext uri="{FF2B5EF4-FFF2-40B4-BE49-F238E27FC236}">
                  <a16:creationId xmlns:a16="http://schemas.microsoft.com/office/drawing/2014/main" id="{905041C5-F4C7-558F-F743-1453F0A34FF1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3</a:t>
              </a:r>
              <a:endParaRPr dirty="0"/>
            </a:p>
          </p:txBody>
        </p:sp>
      </p:grpSp>
      <p:grpSp>
        <p:nvGrpSpPr>
          <p:cNvPr id="436" name="Group 11">
            <a:extLst>
              <a:ext uri="{FF2B5EF4-FFF2-40B4-BE49-F238E27FC236}">
                <a16:creationId xmlns:a16="http://schemas.microsoft.com/office/drawing/2014/main" id="{C0467A92-887F-82E6-1732-A42956C371B7}"/>
              </a:ext>
            </a:extLst>
          </p:cNvPr>
          <p:cNvGrpSpPr>
            <a:grpSpLocks noChangeAspect="1"/>
          </p:cNvGrpSpPr>
          <p:nvPr/>
        </p:nvGrpSpPr>
        <p:grpSpPr>
          <a:xfrm>
            <a:off x="270744" y="7642091"/>
            <a:ext cx="221692" cy="365760"/>
            <a:chOff x="0" y="0"/>
            <a:chExt cx="217806" cy="359349"/>
          </a:xfrm>
        </p:grpSpPr>
        <p:sp>
          <p:nvSpPr>
            <p:cNvPr id="437" name="Freeform 12">
              <a:extLst>
                <a:ext uri="{FF2B5EF4-FFF2-40B4-BE49-F238E27FC236}">
                  <a16:creationId xmlns:a16="http://schemas.microsoft.com/office/drawing/2014/main" id="{AB2EF678-DA93-073D-9071-9D01D628C9A5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38" name="Text Box 13">
              <a:extLst>
                <a:ext uri="{FF2B5EF4-FFF2-40B4-BE49-F238E27FC236}">
                  <a16:creationId xmlns:a16="http://schemas.microsoft.com/office/drawing/2014/main" id="{322FC8E6-7AF3-38EB-AEDA-CF14382DB513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4</a:t>
              </a:r>
              <a:endParaRPr dirty="0"/>
            </a:p>
          </p:txBody>
        </p:sp>
      </p:grpSp>
      <p:grpSp>
        <p:nvGrpSpPr>
          <p:cNvPr id="439" name="Group 11">
            <a:extLst>
              <a:ext uri="{FF2B5EF4-FFF2-40B4-BE49-F238E27FC236}">
                <a16:creationId xmlns:a16="http://schemas.microsoft.com/office/drawing/2014/main" id="{0312DA75-42E8-4317-554C-FD53C8C8B432}"/>
              </a:ext>
            </a:extLst>
          </p:cNvPr>
          <p:cNvGrpSpPr>
            <a:grpSpLocks noChangeAspect="1"/>
          </p:cNvGrpSpPr>
          <p:nvPr/>
        </p:nvGrpSpPr>
        <p:grpSpPr>
          <a:xfrm>
            <a:off x="538030" y="7628872"/>
            <a:ext cx="221692" cy="365760"/>
            <a:chOff x="0" y="0"/>
            <a:chExt cx="217806" cy="359349"/>
          </a:xfrm>
        </p:grpSpPr>
        <p:sp>
          <p:nvSpPr>
            <p:cNvPr id="440" name="Freeform 12">
              <a:extLst>
                <a:ext uri="{FF2B5EF4-FFF2-40B4-BE49-F238E27FC236}">
                  <a16:creationId xmlns:a16="http://schemas.microsoft.com/office/drawing/2014/main" id="{0EC74C2D-12EC-5315-36E5-BD1A9C0B5F49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41" name="Text Box 13">
              <a:extLst>
                <a:ext uri="{FF2B5EF4-FFF2-40B4-BE49-F238E27FC236}">
                  <a16:creationId xmlns:a16="http://schemas.microsoft.com/office/drawing/2014/main" id="{88426EF1-3737-8C79-A01E-B72B383311E2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5</a:t>
              </a:r>
              <a:endParaRPr dirty="0"/>
            </a:p>
          </p:txBody>
        </p:sp>
      </p:grpSp>
      <p:grpSp>
        <p:nvGrpSpPr>
          <p:cNvPr id="442" name="Group 11">
            <a:extLst>
              <a:ext uri="{FF2B5EF4-FFF2-40B4-BE49-F238E27FC236}">
                <a16:creationId xmlns:a16="http://schemas.microsoft.com/office/drawing/2014/main" id="{EAE63B8C-1B88-B25B-88F1-E3E60CCAC3EB}"/>
              </a:ext>
            </a:extLst>
          </p:cNvPr>
          <p:cNvGrpSpPr>
            <a:grpSpLocks noChangeAspect="1"/>
          </p:cNvGrpSpPr>
          <p:nvPr/>
        </p:nvGrpSpPr>
        <p:grpSpPr>
          <a:xfrm>
            <a:off x="793429" y="7644819"/>
            <a:ext cx="221692" cy="365760"/>
            <a:chOff x="0" y="0"/>
            <a:chExt cx="217806" cy="359349"/>
          </a:xfrm>
        </p:grpSpPr>
        <p:sp>
          <p:nvSpPr>
            <p:cNvPr id="443" name="Freeform 12">
              <a:extLst>
                <a:ext uri="{FF2B5EF4-FFF2-40B4-BE49-F238E27FC236}">
                  <a16:creationId xmlns:a16="http://schemas.microsoft.com/office/drawing/2014/main" id="{5E97FA3B-2CB8-E3B8-5D5B-4C064C5F1DA5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44" name="Text Box 13">
              <a:extLst>
                <a:ext uri="{FF2B5EF4-FFF2-40B4-BE49-F238E27FC236}">
                  <a16:creationId xmlns:a16="http://schemas.microsoft.com/office/drawing/2014/main" id="{027CA9CC-474B-366E-0E97-9CBA8DB747C1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6</a:t>
              </a:r>
              <a:endParaRPr dirty="0"/>
            </a:p>
          </p:txBody>
        </p:sp>
      </p:grpSp>
      <p:grpSp>
        <p:nvGrpSpPr>
          <p:cNvPr id="445" name="Group 11">
            <a:extLst>
              <a:ext uri="{FF2B5EF4-FFF2-40B4-BE49-F238E27FC236}">
                <a16:creationId xmlns:a16="http://schemas.microsoft.com/office/drawing/2014/main" id="{A63C0171-1CD6-8C41-35E8-3DBE67077480}"/>
              </a:ext>
            </a:extLst>
          </p:cNvPr>
          <p:cNvGrpSpPr>
            <a:grpSpLocks noChangeAspect="1"/>
          </p:cNvGrpSpPr>
          <p:nvPr/>
        </p:nvGrpSpPr>
        <p:grpSpPr>
          <a:xfrm>
            <a:off x="268455" y="8057650"/>
            <a:ext cx="221692" cy="365760"/>
            <a:chOff x="0" y="0"/>
            <a:chExt cx="217806" cy="359349"/>
          </a:xfrm>
        </p:grpSpPr>
        <p:sp>
          <p:nvSpPr>
            <p:cNvPr id="446" name="Freeform 12">
              <a:extLst>
                <a:ext uri="{FF2B5EF4-FFF2-40B4-BE49-F238E27FC236}">
                  <a16:creationId xmlns:a16="http://schemas.microsoft.com/office/drawing/2014/main" id="{22A03F79-1859-3293-AA72-2A479F530382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47" name="Text Box 13">
              <a:extLst>
                <a:ext uri="{FF2B5EF4-FFF2-40B4-BE49-F238E27FC236}">
                  <a16:creationId xmlns:a16="http://schemas.microsoft.com/office/drawing/2014/main" id="{C7400C6B-27E0-0737-E2B4-358866D086A5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448" name="Group 11">
            <a:extLst>
              <a:ext uri="{FF2B5EF4-FFF2-40B4-BE49-F238E27FC236}">
                <a16:creationId xmlns:a16="http://schemas.microsoft.com/office/drawing/2014/main" id="{414411FE-BC84-28A8-5F5C-95E2E43B2EAE}"/>
              </a:ext>
            </a:extLst>
          </p:cNvPr>
          <p:cNvGrpSpPr>
            <a:grpSpLocks noChangeAspect="1"/>
          </p:cNvGrpSpPr>
          <p:nvPr/>
        </p:nvGrpSpPr>
        <p:grpSpPr>
          <a:xfrm>
            <a:off x="801197" y="8049051"/>
            <a:ext cx="221692" cy="365760"/>
            <a:chOff x="0" y="0"/>
            <a:chExt cx="217806" cy="359349"/>
          </a:xfrm>
        </p:grpSpPr>
        <p:sp>
          <p:nvSpPr>
            <p:cNvPr id="449" name="Freeform 12">
              <a:extLst>
                <a:ext uri="{FF2B5EF4-FFF2-40B4-BE49-F238E27FC236}">
                  <a16:creationId xmlns:a16="http://schemas.microsoft.com/office/drawing/2014/main" id="{91E03AE4-5937-510A-7A59-8BA82C9454F7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50" name="Text Box 13">
              <a:extLst>
                <a:ext uri="{FF2B5EF4-FFF2-40B4-BE49-F238E27FC236}">
                  <a16:creationId xmlns:a16="http://schemas.microsoft.com/office/drawing/2014/main" id="{3A53EABE-AC5F-7299-0A2D-C1B8485E964E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9</a:t>
              </a:r>
              <a:endParaRPr dirty="0"/>
            </a:p>
          </p:txBody>
        </p:sp>
      </p:grpSp>
      <p:grpSp>
        <p:nvGrpSpPr>
          <p:cNvPr id="451" name="Group 11">
            <a:extLst>
              <a:ext uri="{FF2B5EF4-FFF2-40B4-BE49-F238E27FC236}">
                <a16:creationId xmlns:a16="http://schemas.microsoft.com/office/drawing/2014/main" id="{C5145DD7-36E8-EAD4-E35F-B8B119A9330E}"/>
              </a:ext>
            </a:extLst>
          </p:cNvPr>
          <p:cNvGrpSpPr>
            <a:grpSpLocks noChangeAspect="1"/>
          </p:cNvGrpSpPr>
          <p:nvPr/>
        </p:nvGrpSpPr>
        <p:grpSpPr>
          <a:xfrm>
            <a:off x="530944" y="8044431"/>
            <a:ext cx="221692" cy="365760"/>
            <a:chOff x="0" y="0"/>
            <a:chExt cx="217806" cy="359349"/>
          </a:xfrm>
        </p:grpSpPr>
        <p:sp>
          <p:nvSpPr>
            <p:cNvPr id="452" name="Freeform 12">
              <a:extLst>
                <a:ext uri="{FF2B5EF4-FFF2-40B4-BE49-F238E27FC236}">
                  <a16:creationId xmlns:a16="http://schemas.microsoft.com/office/drawing/2014/main" id="{3BDC2F74-1612-DFA7-F120-E0B81A3523F8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53" name="Text Box 13">
              <a:extLst>
                <a:ext uri="{FF2B5EF4-FFF2-40B4-BE49-F238E27FC236}">
                  <a16:creationId xmlns:a16="http://schemas.microsoft.com/office/drawing/2014/main" id="{41E50197-B29C-E4A5-32D1-3999FE66FBD8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8</a:t>
              </a:r>
              <a:endParaRPr dirty="0"/>
            </a:p>
          </p:txBody>
        </p:sp>
      </p:grpSp>
      <p:grpSp>
        <p:nvGrpSpPr>
          <p:cNvPr id="454" name="Group 164">
            <a:extLst>
              <a:ext uri="{FF2B5EF4-FFF2-40B4-BE49-F238E27FC236}">
                <a16:creationId xmlns:a16="http://schemas.microsoft.com/office/drawing/2014/main" id="{E58E573F-36A4-A9B4-309E-D4597EE7015A}"/>
              </a:ext>
            </a:extLst>
          </p:cNvPr>
          <p:cNvGrpSpPr>
            <a:grpSpLocks noChangeAspect="1"/>
          </p:cNvGrpSpPr>
          <p:nvPr/>
        </p:nvGrpSpPr>
        <p:grpSpPr>
          <a:xfrm>
            <a:off x="1049951" y="7647271"/>
            <a:ext cx="220890" cy="365760"/>
            <a:chOff x="0" y="0"/>
            <a:chExt cx="217018" cy="359348"/>
          </a:xfrm>
        </p:grpSpPr>
        <p:sp>
          <p:nvSpPr>
            <p:cNvPr id="455" name="Freeform 165">
              <a:extLst>
                <a:ext uri="{FF2B5EF4-FFF2-40B4-BE49-F238E27FC236}">
                  <a16:creationId xmlns:a16="http://schemas.microsoft.com/office/drawing/2014/main" id="{556449F6-A976-10DB-BEAA-0E014585C77D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456" name="Group 166">
              <a:extLst>
                <a:ext uri="{FF2B5EF4-FFF2-40B4-BE49-F238E27FC236}">
                  <a16:creationId xmlns:a16="http://schemas.microsoft.com/office/drawing/2014/main" id="{135594ED-8D03-CC24-D969-9341CE9DF178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457" name="Line 167">
                <a:extLst>
                  <a:ext uri="{FF2B5EF4-FFF2-40B4-BE49-F238E27FC236}">
                    <a16:creationId xmlns:a16="http://schemas.microsoft.com/office/drawing/2014/main" id="{1D2D3F38-D0F5-4006-26A7-5A6DBD788395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58" name="Line 168">
                <a:extLst>
                  <a:ext uri="{FF2B5EF4-FFF2-40B4-BE49-F238E27FC236}">
                    <a16:creationId xmlns:a16="http://schemas.microsoft.com/office/drawing/2014/main" id="{96C74899-958D-483A-574A-B8B7F2F15B34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459" name="Group 164">
            <a:extLst>
              <a:ext uri="{FF2B5EF4-FFF2-40B4-BE49-F238E27FC236}">
                <a16:creationId xmlns:a16="http://schemas.microsoft.com/office/drawing/2014/main" id="{9B86DB5B-7199-FC5E-942D-473048995B65}"/>
              </a:ext>
            </a:extLst>
          </p:cNvPr>
          <p:cNvGrpSpPr>
            <a:grpSpLocks noChangeAspect="1"/>
          </p:cNvGrpSpPr>
          <p:nvPr/>
        </p:nvGrpSpPr>
        <p:grpSpPr>
          <a:xfrm>
            <a:off x="1306347" y="7235861"/>
            <a:ext cx="220890" cy="365760"/>
            <a:chOff x="0" y="0"/>
            <a:chExt cx="217018" cy="359348"/>
          </a:xfrm>
        </p:grpSpPr>
        <p:sp>
          <p:nvSpPr>
            <p:cNvPr id="460" name="Freeform 165">
              <a:extLst>
                <a:ext uri="{FF2B5EF4-FFF2-40B4-BE49-F238E27FC236}">
                  <a16:creationId xmlns:a16="http://schemas.microsoft.com/office/drawing/2014/main" id="{77341D21-2F84-AADA-0E69-048A1DFE6682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461" name="Group 166">
              <a:extLst>
                <a:ext uri="{FF2B5EF4-FFF2-40B4-BE49-F238E27FC236}">
                  <a16:creationId xmlns:a16="http://schemas.microsoft.com/office/drawing/2014/main" id="{9926A5A4-3370-BD29-B608-2AD9C82572E1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462" name="Line 167">
                <a:extLst>
                  <a:ext uri="{FF2B5EF4-FFF2-40B4-BE49-F238E27FC236}">
                    <a16:creationId xmlns:a16="http://schemas.microsoft.com/office/drawing/2014/main" id="{7A59D4E1-9949-B6ED-4524-82F170991DD2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63" name="Line 168">
                <a:extLst>
                  <a:ext uri="{FF2B5EF4-FFF2-40B4-BE49-F238E27FC236}">
                    <a16:creationId xmlns:a16="http://schemas.microsoft.com/office/drawing/2014/main" id="{AA15522D-92FE-6903-A26C-CC4ECB50F636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464" name="Group 164">
            <a:extLst>
              <a:ext uri="{FF2B5EF4-FFF2-40B4-BE49-F238E27FC236}">
                <a16:creationId xmlns:a16="http://schemas.microsoft.com/office/drawing/2014/main" id="{A9C23B04-A496-D86B-CCC5-C5026B30A9FC}"/>
              </a:ext>
            </a:extLst>
          </p:cNvPr>
          <p:cNvGrpSpPr>
            <a:grpSpLocks noChangeAspect="1"/>
          </p:cNvGrpSpPr>
          <p:nvPr/>
        </p:nvGrpSpPr>
        <p:grpSpPr>
          <a:xfrm>
            <a:off x="1308607" y="7639215"/>
            <a:ext cx="220890" cy="365760"/>
            <a:chOff x="0" y="0"/>
            <a:chExt cx="217018" cy="359348"/>
          </a:xfrm>
        </p:grpSpPr>
        <p:sp>
          <p:nvSpPr>
            <p:cNvPr id="465" name="Freeform 165">
              <a:extLst>
                <a:ext uri="{FF2B5EF4-FFF2-40B4-BE49-F238E27FC236}">
                  <a16:creationId xmlns:a16="http://schemas.microsoft.com/office/drawing/2014/main" id="{0A693076-E582-AF7F-4525-B1BE585DC5B1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466" name="Group 166">
              <a:extLst>
                <a:ext uri="{FF2B5EF4-FFF2-40B4-BE49-F238E27FC236}">
                  <a16:creationId xmlns:a16="http://schemas.microsoft.com/office/drawing/2014/main" id="{5A63BEE4-CD18-EF42-BB99-E388206527B3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467" name="Line 167">
                <a:extLst>
                  <a:ext uri="{FF2B5EF4-FFF2-40B4-BE49-F238E27FC236}">
                    <a16:creationId xmlns:a16="http://schemas.microsoft.com/office/drawing/2014/main" id="{4851497F-3B50-3009-B626-0DFCA11E1CAA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68" name="Line 168">
                <a:extLst>
                  <a:ext uri="{FF2B5EF4-FFF2-40B4-BE49-F238E27FC236}">
                    <a16:creationId xmlns:a16="http://schemas.microsoft.com/office/drawing/2014/main" id="{FE1E7D49-E732-3123-CE65-8986C80B6420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469" name="Group 263">
            <a:extLst>
              <a:ext uri="{FF2B5EF4-FFF2-40B4-BE49-F238E27FC236}">
                <a16:creationId xmlns:a16="http://schemas.microsoft.com/office/drawing/2014/main" id="{70C23817-C172-B9B1-29DD-493E885BBCB4}"/>
              </a:ext>
            </a:extLst>
          </p:cNvPr>
          <p:cNvGrpSpPr>
            <a:grpSpLocks noChangeAspect="1"/>
          </p:cNvGrpSpPr>
          <p:nvPr/>
        </p:nvGrpSpPr>
        <p:grpSpPr>
          <a:xfrm>
            <a:off x="1701618" y="7230142"/>
            <a:ext cx="335232" cy="365760"/>
            <a:chOff x="-21192" y="0"/>
            <a:chExt cx="334584" cy="365053"/>
          </a:xfrm>
        </p:grpSpPr>
        <p:grpSp>
          <p:nvGrpSpPr>
            <p:cNvPr id="470" name="Group 264">
              <a:extLst>
                <a:ext uri="{FF2B5EF4-FFF2-40B4-BE49-F238E27FC236}">
                  <a16:creationId xmlns:a16="http://schemas.microsoft.com/office/drawing/2014/main" id="{44204204-B052-A868-04CD-A2F694A36941}"/>
                </a:ext>
              </a:extLst>
            </p:cNvPr>
            <p:cNvGrpSpPr/>
            <p:nvPr/>
          </p:nvGrpSpPr>
          <p:grpSpPr>
            <a:xfrm>
              <a:off x="90671" y="0"/>
              <a:ext cx="222721" cy="365053"/>
              <a:chOff x="0" y="0"/>
              <a:chExt cx="222720" cy="365052"/>
            </a:xfrm>
          </p:grpSpPr>
          <p:sp>
            <p:nvSpPr>
              <p:cNvPr id="472" name="Freeform 265">
                <a:extLst>
                  <a:ext uri="{FF2B5EF4-FFF2-40B4-BE49-F238E27FC236}">
                    <a16:creationId xmlns:a16="http://schemas.microsoft.com/office/drawing/2014/main" id="{A800E96D-7260-FCF1-EAC1-91D96F86B812}"/>
                  </a:ext>
                </a:extLst>
              </p:cNvPr>
              <p:cNvSpPr/>
              <p:nvPr/>
            </p:nvSpPr>
            <p:spPr>
              <a:xfrm flipH="1">
                <a:off x="0" y="0"/>
                <a:ext cx="220464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73" name="Freeform 266">
                <a:extLst>
                  <a:ext uri="{FF2B5EF4-FFF2-40B4-BE49-F238E27FC236}">
                    <a16:creationId xmlns:a16="http://schemas.microsoft.com/office/drawing/2014/main" id="{6C15D532-7E03-2E0F-E652-B07ABF816F82}"/>
                  </a:ext>
                </a:extLst>
              </p:cNvPr>
              <p:cNvSpPr/>
              <p:nvPr/>
            </p:nvSpPr>
            <p:spPr>
              <a:xfrm>
                <a:off x="148214" y="71120"/>
                <a:ext cx="74507" cy="2901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437"/>
                    </a:moveTo>
                    <a:lnTo>
                      <a:pt x="21600" y="17061"/>
                    </a:lnTo>
                    <a:lnTo>
                      <a:pt x="7855" y="21600"/>
                    </a:lnTo>
                    <a:lnTo>
                      <a:pt x="655" y="21600"/>
                    </a:lnTo>
                    <a:lnTo>
                      <a:pt x="655" y="16221"/>
                    </a:lnTo>
                    <a:lnTo>
                      <a:pt x="0" y="0"/>
                    </a:lnTo>
                    <a:lnTo>
                      <a:pt x="9818" y="25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471" name="Text Box 267">
              <a:extLst>
                <a:ext uri="{FF2B5EF4-FFF2-40B4-BE49-F238E27FC236}">
                  <a16:creationId xmlns:a16="http://schemas.microsoft.com/office/drawing/2014/main" id="{E1A596B2-86E3-624A-98C7-50EB6625E726}"/>
                </a:ext>
              </a:extLst>
            </p:cNvPr>
            <p:cNvSpPr txBox="1"/>
            <p:nvPr/>
          </p:nvSpPr>
          <p:spPr>
            <a:xfrm>
              <a:off x="-21192" y="53341"/>
              <a:ext cx="310105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  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474" name="Group 202">
            <a:extLst>
              <a:ext uri="{FF2B5EF4-FFF2-40B4-BE49-F238E27FC236}">
                <a16:creationId xmlns:a16="http://schemas.microsoft.com/office/drawing/2014/main" id="{B82D5A7B-8972-5436-5C92-F72D36A4F77C}"/>
              </a:ext>
            </a:extLst>
          </p:cNvPr>
          <p:cNvGrpSpPr>
            <a:grpSpLocks noChangeAspect="1"/>
          </p:cNvGrpSpPr>
          <p:nvPr/>
        </p:nvGrpSpPr>
        <p:grpSpPr>
          <a:xfrm>
            <a:off x="4181731" y="8334753"/>
            <a:ext cx="103023" cy="309067"/>
            <a:chOff x="0" y="0"/>
            <a:chExt cx="152400" cy="457200"/>
          </a:xfrm>
        </p:grpSpPr>
        <p:grpSp>
          <p:nvGrpSpPr>
            <p:cNvPr id="475" name="Group 203">
              <a:extLst>
                <a:ext uri="{FF2B5EF4-FFF2-40B4-BE49-F238E27FC236}">
                  <a16:creationId xmlns:a16="http://schemas.microsoft.com/office/drawing/2014/main" id="{AFE92A08-72B5-DE7D-E0E7-0B7465246B6F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477" name="AutoShape 204">
                <a:extLst>
                  <a:ext uri="{FF2B5EF4-FFF2-40B4-BE49-F238E27FC236}">
                    <a16:creationId xmlns:a16="http://schemas.microsoft.com/office/drawing/2014/main" id="{BF25A382-0D0B-CC5F-D313-755A93996102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78" name="AutoShape 205">
                <a:extLst>
                  <a:ext uri="{FF2B5EF4-FFF2-40B4-BE49-F238E27FC236}">
                    <a16:creationId xmlns:a16="http://schemas.microsoft.com/office/drawing/2014/main" id="{879498AE-345A-C875-CE02-D2AB5A0CCC33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476" name="Rectangle 206">
              <a:extLst>
                <a:ext uri="{FF2B5EF4-FFF2-40B4-BE49-F238E27FC236}">
                  <a16:creationId xmlns:a16="http://schemas.microsoft.com/office/drawing/2014/main" id="{2CFBF5D5-1253-99B2-405A-27D2423153D0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479" name="AutoShape 32">
            <a:extLst>
              <a:ext uri="{FF2B5EF4-FFF2-40B4-BE49-F238E27FC236}">
                <a16:creationId xmlns:a16="http://schemas.microsoft.com/office/drawing/2014/main" id="{CC7C2277-D3A3-92D6-0E59-3247E7D7F4AE}"/>
              </a:ext>
            </a:extLst>
          </p:cNvPr>
          <p:cNvSpPr/>
          <p:nvPr/>
        </p:nvSpPr>
        <p:spPr>
          <a:xfrm rot="10800000">
            <a:off x="773006" y="7041461"/>
            <a:ext cx="1280160" cy="27432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C000"/>
            </a:bgClr>
          </a:patt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480" name="Rectangle 38">
            <a:extLst>
              <a:ext uri="{FF2B5EF4-FFF2-40B4-BE49-F238E27FC236}">
                <a16:creationId xmlns:a16="http://schemas.microsoft.com/office/drawing/2014/main" id="{C04015FD-30B8-3702-A0DE-DE7D764AD89E}"/>
              </a:ext>
            </a:extLst>
          </p:cNvPr>
          <p:cNvGrpSpPr/>
          <p:nvPr/>
        </p:nvGrpSpPr>
        <p:grpSpPr>
          <a:xfrm>
            <a:off x="6402068" y="8072179"/>
            <a:ext cx="247811" cy="435234"/>
            <a:chOff x="0" y="0"/>
            <a:chExt cx="247809" cy="435232"/>
          </a:xfrm>
        </p:grpSpPr>
        <p:sp>
          <p:nvSpPr>
            <p:cNvPr id="481" name="Rectangle">
              <a:extLst>
                <a:ext uri="{FF2B5EF4-FFF2-40B4-BE49-F238E27FC236}">
                  <a16:creationId xmlns:a16="http://schemas.microsoft.com/office/drawing/2014/main" id="{57389A58-D9A9-33C9-A836-C6965E9D7E69}"/>
                </a:ext>
              </a:extLst>
            </p:cNvPr>
            <p:cNvSpPr/>
            <p:nvPr/>
          </p:nvSpPr>
          <p:spPr>
            <a:xfrm rot="5400000" flipH="1">
              <a:off x="-45341" y="93711"/>
              <a:ext cx="338491" cy="247811"/>
            </a:xfrm>
            <a:prstGeom prst="rect">
              <a:avLst/>
            </a:prstGeom>
            <a:solidFill>
              <a:srgbClr val="CC99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82" name="TABLE">
              <a:extLst>
                <a:ext uri="{FF2B5EF4-FFF2-40B4-BE49-F238E27FC236}">
                  <a16:creationId xmlns:a16="http://schemas.microsoft.com/office/drawing/2014/main" id="{349169E2-95D9-057B-86FF-3FC24D4BD95B}"/>
                </a:ext>
              </a:extLst>
            </p:cNvPr>
            <p:cNvSpPr txBox="1"/>
            <p:nvPr/>
          </p:nvSpPr>
          <p:spPr>
            <a:xfrm rot="5400000">
              <a:off x="-93712" y="116408"/>
              <a:ext cx="435234" cy="20241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sz="8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TABLE</a:t>
              </a:r>
            </a:p>
          </p:txBody>
        </p:sp>
      </p:grpSp>
      <p:grpSp>
        <p:nvGrpSpPr>
          <p:cNvPr id="483" name="Group 177">
            <a:extLst>
              <a:ext uri="{FF2B5EF4-FFF2-40B4-BE49-F238E27FC236}">
                <a16:creationId xmlns:a16="http://schemas.microsoft.com/office/drawing/2014/main" id="{EF13071C-40DC-935A-3870-0C27E997EEE3}"/>
              </a:ext>
            </a:extLst>
          </p:cNvPr>
          <p:cNvGrpSpPr/>
          <p:nvPr/>
        </p:nvGrpSpPr>
        <p:grpSpPr>
          <a:xfrm>
            <a:off x="6375688" y="7171102"/>
            <a:ext cx="345429" cy="305943"/>
            <a:chOff x="0" y="0"/>
            <a:chExt cx="345427" cy="305942"/>
          </a:xfrm>
        </p:grpSpPr>
        <p:grpSp>
          <p:nvGrpSpPr>
            <p:cNvPr id="484" name="Rectangle 178">
              <a:extLst>
                <a:ext uri="{FF2B5EF4-FFF2-40B4-BE49-F238E27FC236}">
                  <a16:creationId xmlns:a16="http://schemas.microsoft.com/office/drawing/2014/main" id="{58687D19-6F9F-868A-BDA8-167ACD03F2B7}"/>
                </a:ext>
              </a:extLst>
            </p:cNvPr>
            <p:cNvGrpSpPr/>
            <p:nvPr/>
          </p:nvGrpSpPr>
          <p:grpSpPr>
            <a:xfrm>
              <a:off x="-1" y="8705"/>
              <a:ext cx="345429" cy="297238"/>
              <a:chOff x="0" y="0"/>
              <a:chExt cx="345427" cy="297236"/>
            </a:xfrm>
          </p:grpSpPr>
          <p:sp>
            <p:nvSpPr>
              <p:cNvPr id="488" name="Square">
                <a:extLst>
                  <a:ext uri="{FF2B5EF4-FFF2-40B4-BE49-F238E27FC236}">
                    <a16:creationId xmlns:a16="http://schemas.microsoft.com/office/drawing/2014/main" id="{A5498B95-517F-0FC8-0757-CA8E8EBCAF9A}"/>
                  </a:ext>
                </a:extLst>
              </p:cNvPr>
              <p:cNvSpPr/>
              <p:nvPr/>
            </p:nvSpPr>
            <p:spPr>
              <a:xfrm>
                <a:off x="26753" y="0"/>
                <a:ext cx="291922" cy="297237"/>
              </a:xfrm>
              <a:prstGeom prst="rect">
                <a:avLst/>
              </a:prstGeom>
              <a:solidFill>
                <a:srgbClr val="CC9900"/>
              </a:solidFill>
              <a:ln w="1905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89" name="CHAIR">
                <a:extLst>
                  <a:ext uri="{FF2B5EF4-FFF2-40B4-BE49-F238E27FC236}">
                    <a16:creationId xmlns:a16="http://schemas.microsoft.com/office/drawing/2014/main" id="{E2932A16-CE97-0734-7A00-DCD23F0B81A8}"/>
                  </a:ext>
                </a:extLst>
              </p:cNvPr>
              <p:cNvSpPr txBox="1"/>
              <p:nvPr/>
            </p:nvSpPr>
            <p:spPr>
              <a:xfrm>
                <a:off x="0" y="9525"/>
                <a:ext cx="345428" cy="2413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/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endParaRPr dirty="0"/>
              </a:p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dirty="0"/>
                  <a:t>CHAIR</a:t>
                </a:r>
              </a:p>
            </p:txBody>
          </p:sp>
        </p:grpSp>
        <p:sp>
          <p:nvSpPr>
            <p:cNvPr id="485" name="Rectangle 179">
              <a:extLst>
                <a:ext uri="{FF2B5EF4-FFF2-40B4-BE49-F238E27FC236}">
                  <a16:creationId xmlns:a16="http://schemas.microsoft.com/office/drawing/2014/main" id="{1E49C940-299E-42EF-9B85-44F9EDF42002}"/>
                </a:ext>
              </a:extLst>
            </p:cNvPr>
            <p:cNvSpPr/>
            <p:nvPr/>
          </p:nvSpPr>
          <p:spPr>
            <a:xfrm rot="10800000">
              <a:off x="19236" y="-1"/>
              <a:ext cx="300692" cy="29849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86" name="Rectangle 180">
              <a:extLst>
                <a:ext uri="{FF2B5EF4-FFF2-40B4-BE49-F238E27FC236}">
                  <a16:creationId xmlns:a16="http://schemas.microsoft.com/office/drawing/2014/main" id="{B4B334F1-403C-D596-1C6E-B82668767D42}"/>
                </a:ext>
              </a:extLst>
            </p:cNvPr>
            <p:cNvSpPr/>
            <p:nvPr/>
          </p:nvSpPr>
          <p:spPr>
            <a:xfrm rot="5400000">
              <a:off x="-46559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87" name="Rectangle 181">
              <a:extLst>
                <a:ext uri="{FF2B5EF4-FFF2-40B4-BE49-F238E27FC236}">
                  <a16:creationId xmlns:a16="http://schemas.microsoft.com/office/drawing/2014/main" id="{A8975E96-AC31-572F-3155-5AD6BA634D5B}"/>
                </a:ext>
              </a:extLst>
            </p:cNvPr>
            <p:cNvSpPr/>
            <p:nvPr/>
          </p:nvSpPr>
          <p:spPr>
            <a:xfrm rot="5400000">
              <a:off x="220306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pic>
        <p:nvPicPr>
          <p:cNvPr id="490" name="Picture 489">
            <a:extLst>
              <a:ext uri="{FF2B5EF4-FFF2-40B4-BE49-F238E27FC236}">
                <a16:creationId xmlns:a16="http://schemas.microsoft.com/office/drawing/2014/main" id="{138F9777-3E9D-6775-E2DF-A2C997954614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b="2256"/>
          <a:stretch/>
        </p:blipFill>
        <p:spPr>
          <a:xfrm>
            <a:off x="6176332" y="6568680"/>
            <a:ext cx="794130" cy="602140"/>
          </a:xfrm>
          <a:prstGeom prst="rect">
            <a:avLst/>
          </a:prstGeom>
        </p:spPr>
      </p:pic>
      <p:grpSp>
        <p:nvGrpSpPr>
          <p:cNvPr id="491" name="Group 177">
            <a:extLst>
              <a:ext uri="{FF2B5EF4-FFF2-40B4-BE49-F238E27FC236}">
                <a16:creationId xmlns:a16="http://schemas.microsoft.com/office/drawing/2014/main" id="{6EB4FC9D-7E68-F11C-7F7D-7ED2E3F99780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6371595" y="8545331"/>
            <a:ext cx="289002" cy="519046"/>
            <a:chOff x="623" y="4848"/>
            <a:chExt cx="241" cy="240"/>
          </a:xfrm>
        </p:grpSpPr>
        <p:sp>
          <p:nvSpPr>
            <p:cNvPr id="492" name="Rectangle 178">
              <a:extLst>
                <a:ext uri="{FF2B5EF4-FFF2-40B4-BE49-F238E27FC236}">
                  <a16:creationId xmlns:a16="http://schemas.microsoft.com/office/drawing/2014/main" id="{10D9C122-3FF8-7C51-7213-58A25551AF5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624" y="4848"/>
              <a:ext cx="240" cy="239"/>
            </a:xfrm>
            <a:prstGeom prst="rect">
              <a:avLst/>
            </a:prstGeom>
            <a:solidFill>
              <a:srgbClr val="CC99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Ctr="1"/>
            <a:lstStyle/>
            <a:p>
              <a:endParaRPr lang="en-US" sz="800" b="1" dirty="0"/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PCC</a:t>
              </a:r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Rack</a:t>
              </a:r>
            </a:p>
          </p:txBody>
        </p:sp>
        <p:sp>
          <p:nvSpPr>
            <p:cNvPr id="493" name="Rectangle 179">
              <a:extLst>
                <a:ext uri="{FF2B5EF4-FFF2-40B4-BE49-F238E27FC236}">
                  <a16:creationId xmlns:a16="http://schemas.microsoft.com/office/drawing/2014/main" id="{104D72C2-C02D-4C43-FF71-1F219DAFC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5064"/>
              <a:ext cx="240" cy="2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494" name="Rectangle 180">
              <a:extLst>
                <a:ext uri="{FF2B5EF4-FFF2-40B4-BE49-F238E27FC236}">
                  <a16:creationId xmlns:a16="http://schemas.microsoft.com/office/drawing/2014/main" id="{DDA938A5-8705-7930-AD45-25000B770F8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35" y="4958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495" name="Rectangle 181">
              <a:extLst>
                <a:ext uri="{FF2B5EF4-FFF2-40B4-BE49-F238E27FC236}">
                  <a16:creationId xmlns:a16="http://schemas.microsoft.com/office/drawing/2014/main" id="{49245DB6-AE77-ABCA-E4D5-AA1716CDBEA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521" y="4957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371604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6808441-BA1D-B659-9495-E8814FBFB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261938"/>
            <a:ext cx="6534150" cy="583406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8E7FD51-CB58-F72B-FF5C-7DCEDA5541CE}"/>
              </a:ext>
            </a:extLst>
          </p:cNvPr>
          <p:cNvSpPr/>
          <p:nvPr/>
        </p:nvSpPr>
        <p:spPr>
          <a:xfrm>
            <a:off x="161925" y="5210529"/>
            <a:ext cx="2708275" cy="841248"/>
          </a:xfrm>
          <a:prstGeom prst="rect">
            <a:avLst/>
          </a:prstGeom>
          <a:solidFill>
            <a:srgbClr val="CCCC00"/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11" name="Rectangle 36">
            <a:extLst>
              <a:ext uri="{FF2B5EF4-FFF2-40B4-BE49-F238E27FC236}">
                <a16:creationId xmlns:a16="http://schemas.microsoft.com/office/drawing/2014/main" id="{EDD98151-D581-33BA-7EE5-3AC812CF51A6}"/>
              </a:ext>
            </a:extLst>
          </p:cNvPr>
          <p:cNvSpPr/>
          <p:nvPr/>
        </p:nvSpPr>
        <p:spPr>
          <a:xfrm>
            <a:off x="2742989" y="5210529"/>
            <a:ext cx="152400" cy="152400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2" name="Straight Connector 28">
            <a:extLst>
              <a:ext uri="{FF2B5EF4-FFF2-40B4-BE49-F238E27FC236}">
                <a16:creationId xmlns:a16="http://schemas.microsoft.com/office/drawing/2014/main" id="{33A1BF8C-A7C5-84B2-FA41-B5C85D371C8E}"/>
              </a:ext>
            </a:extLst>
          </p:cNvPr>
          <p:cNvSpPr/>
          <p:nvPr/>
        </p:nvSpPr>
        <p:spPr>
          <a:xfrm flipH="1" flipV="1">
            <a:off x="152399" y="225249"/>
            <a:ext cx="6583680" cy="1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00B05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13" name="Straight Connector 29">
            <a:extLst>
              <a:ext uri="{FF2B5EF4-FFF2-40B4-BE49-F238E27FC236}">
                <a16:creationId xmlns:a16="http://schemas.microsoft.com/office/drawing/2014/main" id="{09940FAD-BE95-CD4A-AAE3-C71CA014F463}"/>
              </a:ext>
            </a:extLst>
          </p:cNvPr>
          <p:cNvSpPr/>
          <p:nvPr/>
        </p:nvSpPr>
        <p:spPr>
          <a:xfrm flipV="1">
            <a:off x="121919" y="225249"/>
            <a:ext cx="2" cy="5852160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FF000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14" name="Straight Connector 32">
            <a:extLst>
              <a:ext uri="{FF2B5EF4-FFF2-40B4-BE49-F238E27FC236}">
                <a16:creationId xmlns:a16="http://schemas.microsoft.com/office/drawing/2014/main" id="{9EB7582C-9242-B038-FB55-951590351AD3}"/>
              </a:ext>
            </a:extLst>
          </p:cNvPr>
          <p:cNvSpPr/>
          <p:nvPr/>
        </p:nvSpPr>
        <p:spPr>
          <a:xfrm flipV="1">
            <a:off x="6710679" y="282928"/>
            <a:ext cx="0" cy="5852160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FF000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15" name="TextBox 4">
            <a:extLst>
              <a:ext uri="{FF2B5EF4-FFF2-40B4-BE49-F238E27FC236}">
                <a16:creationId xmlns:a16="http://schemas.microsoft.com/office/drawing/2014/main" id="{8C6AB044-1DC8-0134-3F54-67103A2BD52D}"/>
              </a:ext>
            </a:extLst>
          </p:cNvPr>
          <p:cNvSpPr txBox="1"/>
          <p:nvPr/>
        </p:nvSpPr>
        <p:spPr>
          <a:xfrm>
            <a:off x="246672" y="5514363"/>
            <a:ext cx="1833192" cy="461665"/>
          </a:xfrm>
          <a:prstGeom prst="rect">
            <a:avLst/>
          </a:prstGeom>
          <a:solidFill>
            <a:srgbClr val="9ED3D7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sz="1200" dirty="0"/>
              <a:t>Stage </a:t>
            </a:r>
            <a:r>
              <a:rPr lang="en-US" sz="1200" dirty="0"/>
              <a:t>2</a:t>
            </a:r>
            <a:endParaRPr sz="1200" dirty="0"/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30’ = 3.76”     1’ – 0.125”</a:t>
            </a:r>
            <a:endParaRPr sz="1200" dirty="0"/>
          </a:p>
        </p:txBody>
      </p:sp>
      <p:sp>
        <p:nvSpPr>
          <p:cNvPr id="2" name="AutoShape 326">
            <a:extLst>
              <a:ext uri="{FF2B5EF4-FFF2-40B4-BE49-F238E27FC236}">
                <a16:creationId xmlns:a16="http://schemas.microsoft.com/office/drawing/2014/main" id="{8257B107-8D28-57FC-F863-309B88157C64}"/>
              </a:ext>
            </a:extLst>
          </p:cNvPr>
          <p:cNvSpPr/>
          <p:nvPr/>
        </p:nvSpPr>
        <p:spPr>
          <a:xfrm>
            <a:off x="409987" y="8143964"/>
            <a:ext cx="87471" cy="91440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8" name="AutoShape 326">
            <a:extLst>
              <a:ext uri="{FF2B5EF4-FFF2-40B4-BE49-F238E27FC236}">
                <a16:creationId xmlns:a16="http://schemas.microsoft.com/office/drawing/2014/main" id="{93E2684A-9470-A0F4-58A0-F21FFF1E3EAC}"/>
              </a:ext>
            </a:extLst>
          </p:cNvPr>
          <p:cNvSpPr/>
          <p:nvPr/>
        </p:nvSpPr>
        <p:spPr>
          <a:xfrm>
            <a:off x="1283749" y="8372564"/>
            <a:ext cx="87471" cy="68580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9" name="AutoShape 326">
            <a:extLst>
              <a:ext uri="{FF2B5EF4-FFF2-40B4-BE49-F238E27FC236}">
                <a16:creationId xmlns:a16="http://schemas.microsoft.com/office/drawing/2014/main" id="{06B0E812-FFBE-77E7-0C4D-9F50D90BB19D}"/>
              </a:ext>
            </a:extLst>
          </p:cNvPr>
          <p:cNvSpPr/>
          <p:nvPr/>
        </p:nvSpPr>
        <p:spPr>
          <a:xfrm>
            <a:off x="1815479" y="8594814"/>
            <a:ext cx="87471" cy="45720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4" name="AutoShape 327">
            <a:extLst>
              <a:ext uri="{FF2B5EF4-FFF2-40B4-BE49-F238E27FC236}">
                <a16:creationId xmlns:a16="http://schemas.microsoft.com/office/drawing/2014/main" id="{2BD0A68B-1C3A-3E59-9AE2-4C61949763CB}"/>
              </a:ext>
            </a:extLst>
          </p:cNvPr>
          <p:cNvSpPr/>
          <p:nvPr/>
        </p:nvSpPr>
        <p:spPr>
          <a:xfrm>
            <a:off x="1813649" y="8180086"/>
            <a:ext cx="64008" cy="34747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0" name="AutoShape 32">
            <a:extLst>
              <a:ext uri="{FF2B5EF4-FFF2-40B4-BE49-F238E27FC236}">
                <a16:creationId xmlns:a16="http://schemas.microsoft.com/office/drawing/2014/main" id="{37BF17BC-A1B4-46F3-E1EF-CF318EAEE7E7}"/>
              </a:ext>
            </a:extLst>
          </p:cNvPr>
          <p:cNvSpPr/>
          <p:nvPr/>
        </p:nvSpPr>
        <p:spPr>
          <a:xfrm>
            <a:off x="2225820" y="8601164"/>
            <a:ext cx="45720" cy="4572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" name="AutoShape 32">
            <a:extLst>
              <a:ext uri="{FF2B5EF4-FFF2-40B4-BE49-F238E27FC236}">
                <a16:creationId xmlns:a16="http://schemas.microsoft.com/office/drawing/2014/main" id="{EB9FDBB1-DF0C-BA92-1546-E6EFF7B3829E}"/>
              </a:ext>
            </a:extLst>
          </p:cNvPr>
          <p:cNvSpPr/>
          <p:nvPr/>
        </p:nvSpPr>
        <p:spPr>
          <a:xfrm>
            <a:off x="2309067" y="8594814"/>
            <a:ext cx="45720" cy="4572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" name="AutoShape 32">
            <a:extLst>
              <a:ext uri="{FF2B5EF4-FFF2-40B4-BE49-F238E27FC236}">
                <a16:creationId xmlns:a16="http://schemas.microsoft.com/office/drawing/2014/main" id="{92C93E7D-9B01-694E-150A-FFAC0AA3E477}"/>
              </a:ext>
            </a:extLst>
          </p:cNvPr>
          <p:cNvSpPr/>
          <p:nvPr/>
        </p:nvSpPr>
        <p:spPr>
          <a:xfrm>
            <a:off x="2402405" y="8594814"/>
            <a:ext cx="45720" cy="4572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3" name="AutoShape 32">
            <a:extLst>
              <a:ext uri="{FF2B5EF4-FFF2-40B4-BE49-F238E27FC236}">
                <a16:creationId xmlns:a16="http://schemas.microsoft.com/office/drawing/2014/main" id="{7667F1DD-7176-1180-132F-6672D9ACC06F}"/>
              </a:ext>
            </a:extLst>
          </p:cNvPr>
          <p:cNvSpPr/>
          <p:nvPr/>
        </p:nvSpPr>
        <p:spPr>
          <a:xfrm>
            <a:off x="2490091" y="8601164"/>
            <a:ext cx="45720" cy="4572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4" name="AutoShape 32">
            <a:extLst>
              <a:ext uri="{FF2B5EF4-FFF2-40B4-BE49-F238E27FC236}">
                <a16:creationId xmlns:a16="http://schemas.microsoft.com/office/drawing/2014/main" id="{3DFE6A0C-61FE-8BAE-D915-3AEA0CCC62E4}"/>
              </a:ext>
            </a:extLst>
          </p:cNvPr>
          <p:cNvSpPr/>
          <p:nvPr/>
        </p:nvSpPr>
        <p:spPr>
          <a:xfrm>
            <a:off x="2583429" y="8601164"/>
            <a:ext cx="45720" cy="4572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5" name="AutoShape 32">
            <a:extLst>
              <a:ext uri="{FF2B5EF4-FFF2-40B4-BE49-F238E27FC236}">
                <a16:creationId xmlns:a16="http://schemas.microsoft.com/office/drawing/2014/main" id="{75614393-26A5-6B34-8A7B-B49212ECD06E}"/>
              </a:ext>
            </a:extLst>
          </p:cNvPr>
          <p:cNvSpPr/>
          <p:nvPr/>
        </p:nvSpPr>
        <p:spPr>
          <a:xfrm>
            <a:off x="2670175" y="8601164"/>
            <a:ext cx="45720" cy="4572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36" name="Picture 56" descr="Picture 56">
            <a:extLst>
              <a:ext uri="{FF2B5EF4-FFF2-40B4-BE49-F238E27FC236}">
                <a16:creationId xmlns:a16="http://schemas.microsoft.com/office/drawing/2014/main" id="{7120B562-C1FF-29BE-443F-CA0B40D42E5D}"/>
              </a:ext>
            </a:extLst>
          </p:cNvPr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626624" y="8555444"/>
            <a:ext cx="923544" cy="91440"/>
          </a:xfrm>
          <a:prstGeom prst="rect">
            <a:avLst/>
          </a:prstGeom>
          <a:ln w="12700">
            <a:miter lim="400000"/>
          </a:ln>
        </p:spPr>
      </p:pic>
      <p:pic>
        <p:nvPicPr>
          <p:cNvPr id="37" name="Picture 56" descr="Picture 56">
            <a:extLst>
              <a:ext uri="{FF2B5EF4-FFF2-40B4-BE49-F238E27FC236}">
                <a16:creationId xmlns:a16="http://schemas.microsoft.com/office/drawing/2014/main" id="{6DF0F57A-98EE-E4BD-A085-F5724275AA0E}"/>
              </a:ext>
            </a:extLst>
          </p:cNvPr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42498" y="8555444"/>
            <a:ext cx="923544" cy="91440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AutoShape 58">
            <a:extLst>
              <a:ext uri="{FF2B5EF4-FFF2-40B4-BE49-F238E27FC236}">
                <a16:creationId xmlns:a16="http://schemas.microsoft.com/office/drawing/2014/main" id="{ED1C9F99-5587-73AE-5E91-B31B30705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5239" y="8540667"/>
            <a:ext cx="228600" cy="228600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26" name="AutoShape 81">
            <a:extLst>
              <a:ext uri="{FF2B5EF4-FFF2-40B4-BE49-F238E27FC236}">
                <a16:creationId xmlns:a16="http://schemas.microsoft.com/office/drawing/2014/main" id="{CA381ADE-739B-90BF-05BF-348BD0CC4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9364" y="8540667"/>
            <a:ext cx="228600" cy="228600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sp>
        <p:nvSpPr>
          <p:cNvPr id="27" name="AutoShape 58">
            <a:extLst>
              <a:ext uri="{FF2B5EF4-FFF2-40B4-BE49-F238E27FC236}">
                <a16:creationId xmlns:a16="http://schemas.microsoft.com/office/drawing/2014/main" id="{3F18EA87-0144-E133-6960-78C1B175A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5239" y="8838908"/>
            <a:ext cx="228600" cy="228600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28" name="AutoShape 81">
            <a:extLst>
              <a:ext uri="{FF2B5EF4-FFF2-40B4-BE49-F238E27FC236}">
                <a16:creationId xmlns:a16="http://schemas.microsoft.com/office/drawing/2014/main" id="{1B20D091-1995-EFB0-B272-1AD1FA200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7200" y="8838908"/>
            <a:ext cx="228600" cy="228600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C13C5C08-9789-04AD-3486-54BB75E3FE07}"/>
              </a:ext>
            </a:extLst>
          </p:cNvPr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8134820"/>
            <a:ext cx="210312" cy="932688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2B781592-9883-52A9-77D1-3132607D2AE8}"/>
              </a:ext>
            </a:extLst>
          </p:cNvPr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249831" y="8114754"/>
            <a:ext cx="210312" cy="96012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4FA20FF9-330E-CA38-C19E-1C62824439C2}"/>
              </a:ext>
            </a:extLst>
          </p:cNvPr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123219" y="8114754"/>
            <a:ext cx="201168" cy="960120"/>
          </a:xfrm>
          <a:prstGeom prst="rect">
            <a:avLst/>
          </a:prstGeom>
        </p:spPr>
      </p:pic>
      <p:sp>
        <p:nvSpPr>
          <p:cNvPr id="40" name="AutoShape 326">
            <a:extLst>
              <a:ext uri="{FF2B5EF4-FFF2-40B4-BE49-F238E27FC236}">
                <a16:creationId xmlns:a16="http://schemas.microsoft.com/office/drawing/2014/main" id="{1C7A9DAC-5288-9D71-65CC-9584B4242ABC}"/>
              </a:ext>
            </a:extLst>
          </p:cNvPr>
          <p:cNvSpPr/>
          <p:nvPr/>
        </p:nvSpPr>
        <p:spPr>
          <a:xfrm>
            <a:off x="526104" y="8143964"/>
            <a:ext cx="87471" cy="91440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1" name="AutoShape 326">
            <a:extLst>
              <a:ext uri="{FF2B5EF4-FFF2-40B4-BE49-F238E27FC236}">
                <a16:creationId xmlns:a16="http://schemas.microsoft.com/office/drawing/2014/main" id="{1D7E3747-5922-6A94-86E6-886C454BC236}"/>
              </a:ext>
            </a:extLst>
          </p:cNvPr>
          <p:cNvSpPr/>
          <p:nvPr/>
        </p:nvSpPr>
        <p:spPr>
          <a:xfrm>
            <a:off x="646480" y="8143964"/>
            <a:ext cx="87471" cy="91440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2" name="AutoShape 326">
            <a:extLst>
              <a:ext uri="{FF2B5EF4-FFF2-40B4-BE49-F238E27FC236}">
                <a16:creationId xmlns:a16="http://schemas.microsoft.com/office/drawing/2014/main" id="{5F86B483-DF15-E960-3F89-EDF091A8E49E}"/>
              </a:ext>
            </a:extLst>
          </p:cNvPr>
          <p:cNvSpPr/>
          <p:nvPr/>
        </p:nvSpPr>
        <p:spPr>
          <a:xfrm>
            <a:off x="762447" y="8153108"/>
            <a:ext cx="87471" cy="91440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3" name="AutoShape 326">
            <a:extLst>
              <a:ext uri="{FF2B5EF4-FFF2-40B4-BE49-F238E27FC236}">
                <a16:creationId xmlns:a16="http://schemas.microsoft.com/office/drawing/2014/main" id="{AD733B8A-76F3-45C8-DE5E-F3B97BAD9860}"/>
              </a:ext>
            </a:extLst>
          </p:cNvPr>
          <p:cNvSpPr/>
          <p:nvPr/>
        </p:nvSpPr>
        <p:spPr>
          <a:xfrm>
            <a:off x="910997" y="8143200"/>
            <a:ext cx="87471" cy="91440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4" name="AutoShape 326">
            <a:extLst>
              <a:ext uri="{FF2B5EF4-FFF2-40B4-BE49-F238E27FC236}">
                <a16:creationId xmlns:a16="http://schemas.microsoft.com/office/drawing/2014/main" id="{2508CE14-360F-E39F-A533-202535752F59}"/>
              </a:ext>
            </a:extLst>
          </p:cNvPr>
          <p:cNvSpPr/>
          <p:nvPr/>
        </p:nvSpPr>
        <p:spPr>
          <a:xfrm>
            <a:off x="1399741" y="8381708"/>
            <a:ext cx="87471" cy="68580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5" name="AutoShape 326">
            <a:extLst>
              <a:ext uri="{FF2B5EF4-FFF2-40B4-BE49-F238E27FC236}">
                <a16:creationId xmlns:a16="http://schemas.microsoft.com/office/drawing/2014/main" id="{7DFBCD17-5CFE-9B9F-A93A-0E420F20AC73}"/>
              </a:ext>
            </a:extLst>
          </p:cNvPr>
          <p:cNvSpPr/>
          <p:nvPr/>
        </p:nvSpPr>
        <p:spPr>
          <a:xfrm>
            <a:off x="1515045" y="8381708"/>
            <a:ext cx="87471" cy="68580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6" name="AutoShape 326">
            <a:extLst>
              <a:ext uri="{FF2B5EF4-FFF2-40B4-BE49-F238E27FC236}">
                <a16:creationId xmlns:a16="http://schemas.microsoft.com/office/drawing/2014/main" id="{2A0E38DD-D7BE-7D2C-0B2E-DAA531DBCAB9}"/>
              </a:ext>
            </a:extLst>
          </p:cNvPr>
          <p:cNvSpPr/>
          <p:nvPr/>
        </p:nvSpPr>
        <p:spPr>
          <a:xfrm>
            <a:off x="1674444" y="8366214"/>
            <a:ext cx="87471" cy="68580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7" name="AutoShape 326">
            <a:extLst>
              <a:ext uri="{FF2B5EF4-FFF2-40B4-BE49-F238E27FC236}">
                <a16:creationId xmlns:a16="http://schemas.microsoft.com/office/drawing/2014/main" id="{F275D4C5-3496-0C9E-9AF3-6862BDF08EDD}"/>
              </a:ext>
            </a:extLst>
          </p:cNvPr>
          <p:cNvSpPr/>
          <p:nvPr/>
        </p:nvSpPr>
        <p:spPr>
          <a:xfrm>
            <a:off x="1935290" y="8594814"/>
            <a:ext cx="87471" cy="45720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8" name="AutoShape 326">
            <a:extLst>
              <a:ext uri="{FF2B5EF4-FFF2-40B4-BE49-F238E27FC236}">
                <a16:creationId xmlns:a16="http://schemas.microsoft.com/office/drawing/2014/main" id="{255BE18E-1F93-4B56-32D8-877888DA9506}"/>
              </a:ext>
            </a:extLst>
          </p:cNvPr>
          <p:cNvSpPr/>
          <p:nvPr/>
        </p:nvSpPr>
        <p:spPr>
          <a:xfrm>
            <a:off x="2053951" y="8594814"/>
            <a:ext cx="87471" cy="45720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9" name="AutoShape 327">
            <a:extLst>
              <a:ext uri="{FF2B5EF4-FFF2-40B4-BE49-F238E27FC236}">
                <a16:creationId xmlns:a16="http://schemas.microsoft.com/office/drawing/2014/main" id="{84356D2D-C37F-A5CE-DDAA-F0154E510F1F}"/>
              </a:ext>
            </a:extLst>
          </p:cNvPr>
          <p:cNvSpPr/>
          <p:nvPr/>
        </p:nvSpPr>
        <p:spPr>
          <a:xfrm>
            <a:off x="1918290" y="8180086"/>
            <a:ext cx="64008" cy="34747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50" name="AutoShape 327">
            <a:extLst>
              <a:ext uri="{FF2B5EF4-FFF2-40B4-BE49-F238E27FC236}">
                <a16:creationId xmlns:a16="http://schemas.microsoft.com/office/drawing/2014/main" id="{38A3F4C4-F3A1-6861-0925-262C8BAAAF61}"/>
              </a:ext>
            </a:extLst>
          </p:cNvPr>
          <p:cNvSpPr/>
          <p:nvPr/>
        </p:nvSpPr>
        <p:spPr>
          <a:xfrm>
            <a:off x="2012941" y="8179230"/>
            <a:ext cx="64008" cy="34747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DA257BC-21DE-2687-95B8-C73245334251}"/>
              </a:ext>
            </a:extLst>
          </p:cNvPr>
          <p:cNvSpPr txBox="1"/>
          <p:nvPr/>
        </p:nvSpPr>
        <p:spPr>
          <a:xfrm>
            <a:off x="1517665" y="5239337"/>
            <a:ext cx="1129474" cy="2462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Narrow" panose="020B0004020202020204" pitchFamily="34" charset="0"/>
                <a:sym typeface="Helvetica"/>
              </a:rPr>
              <a:t>Overhead Structure</a:t>
            </a:r>
          </a:p>
        </p:txBody>
      </p:sp>
      <p:grpSp>
        <p:nvGrpSpPr>
          <p:cNvPr id="52" name="Group 134">
            <a:extLst>
              <a:ext uri="{FF2B5EF4-FFF2-40B4-BE49-F238E27FC236}">
                <a16:creationId xmlns:a16="http://schemas.microsoft.com/office/drawing/2014/main" id="{ABBFA77A-BDB7-A988-C756-E595690E882F}"/>
              </a:ext>
            </a:extLst>
          </p:cNvPr>
          <p:cNvGrpSpPr/>
          <p:nvPr/>
        </p:nvGrpSpPr>
        <p:grpSpPr>
          <a:xfrm>
            <a:off x="3155868" y="6571792"/>
            <a:ext cx="237744" cy="640454"/>
            <a:chOff x="0" y="0"/>
            <a:chExt cx="237742" cy="640452"/>
          </a:xfrm>
        </p:grpSpPr>
        <p:sp>
          <p:nvSpPr>
            <p:cNvPr id="53" name="Line 135">
              <a:extLst>
                <a:ext uri="{FF2B5EF4-FFF2-40B4-BE49-F238E27FC236}">
                  <a16:creationId xmlns:a16="http://schemas.microsoft.com/office/drawing/2014/main" id="{65B2D381-34D7-8F58-13D2-39BB555AA60D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54" name="Line 136">
              <a:extLst>
                <a:ext uri="{FF2B5EF4-FFF2-40B4-BE49-F238E27FC236}">
                  <a16:creationId xmlns:a16="http://schemas.microsoft.com/office/drawing/2014/main" id="{6AF86898-B491-EB44-2D40-D304DA5D067B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55" name="Group 137">
              <a:extLst>
                <a:ext uri="{FF2B5EF4-FFF2-40B4-BE49-F238E27FC236}">
                  <a16:creationId xmlns:a16="http://schemas.microsoft.com/office/drawing/2014/main" id="{F63BE9A1-F0CE-2028-898A-47D426F5EB0A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56" name="Freeform 138">
                <a:extLst>
                  <a:ext uri="{FF2B5EF4-FFF2-40B4-BE49-F238E27FC236}">
                    <a16:creationId xmlns:a16="http://schemas.microsoft.com/office/drawing/2014/main" id="{3F1940E7-49D7-2605-7C03-BAA951CB9256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57" name="Text Box 139">
                <a:extLst>
                  <a:ext uri="{FF2B5EF4-FFF2-40B4-BE49-F238E27FC236}">
                    <a16:creationId xmlns:a16="http://schemas.microsoft.com/office/drawing/2014/main" id="{420CEA1B-CA22-467A-F0F9-7CB5C13F2D60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DT</a:t>
                </a:r>
              </a:p>
            </p:txBody>
          </p:sp>
        </p:grpSp>
      </p:grpSp>
      <p:grpSp>
        <p:nvGrpSpPr>
          <p:cNvPr id="58" name="Group 134">
            <a:extLst>
              <a:ext uri="{FF2B5EF4-FFF2-40B4-BE49-F238E27FC236}">
                <a16:creationId xmlns:a16="http://schemas.microsoft.com/office/drawing/2014/main" id="{07C67EE3-3A48-6194-1FFC-FF4024C0F8A3}"/>
              </a:ext>
            </a:extLst>
          </p:cNvPr>
          <p:cNvGrpSpPr/>
          <p:nvPr/>
        </p:nvGrpSpPr>
        <p:grpSpPr>
          <a:xfrm>
            <a:off x="3554778" y="6537555"/>
            <a:ext cx="237744" cy="640454"/>
            <a:chOff x="0" y="0"/>
            <a:chExt cx="237742" cy="640452"/>
          </a:xfrm>
        </p:grpSpPr>
        <p:sp>
          <p:nvSpPr>
            <p:cNvPr id="59" name="Line 135">
              <a:extLst>
                <a:ext uri="{FF2B5EF4-FFF2-40B4-BE49-F238E27FC236}">
                  <a16:creationId xmlns:a16="http://schemas.microsoft.com/office/drawing/2014/main" id="{4310057C-398B-ACFA-30C4-739078856B87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60" name="Line 136">
              <a:extLst>
                <a:ext uri="{FF2B5EF4-FFF2-40B4-BE49-F238E27FC236}">
                  <a16:creationId xmlns:a16="http://schemas.microsoft.com/office/drawing/2014/main" id="{EAF04480-72FA-ACD1-3672-A2EF026A6EF9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61" name="Group 137">
              <a:extLst>
                <a:ext uri="{FF2B5EF4-FFF2-40B4-BE49-F238E27FC236}">
                  <a16:creationId xmlns:a16="http://schemas.microsoft.com/office/drawing/2014/main" id="{E72D20DB-9D8B-11FA-AB17-C766F7D3207E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62" name="Freeform 138">
                <a:extLst>
                  <a:ext uri="{FF2B5EF4-FFF2-40B4-BE49-F238E27FC236}">
                    <a16:creationId xmlns:a16="http://schemas.microsoft.com/office/drawing/2014/main" id="{B7F7852B-B6AF-90B9-A412-D9460F9428A7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3" name="Text Box 139">
                <a:extLst>
                  <a:ext uri="{FF2B5EF4-FFF2-40B4-BE49-F238E27FC236}">
                    <a16:creationId xmlns:a16="http://schemas.microsoft.com/office/drawing/2014/main" id="{C43C60C4-A869-54EF-9B9A-667A8DDF250A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508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sz="800"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DDT</a:t>
                </a:r>
              </a:p>
            </p:txBody>
          </p:sp>
        </p:grpSp>
      </p:grpSp>
      <p:grpSp>
        <p:nvGrpSpPr>
          <p:cNvPr id="64" name="Oval 140">
            <a:extLst>
              <a:ext uri="{FF2B5EF4-FFF2-40B4-BE49-F238E27FC236}">
                <a16:creationId xmlns:a16="http://schemas.microsoft.com/office/drawing/2014/main" id="{0F9AE99E-9290-D63A-A6D2-8F3E6D76AF60}"/>
              </a:ext>
            </a:extLst>
          </p:cNvPr>
          <p:cNvGrpSpPr/>
          <p:nvPr/>
        </p:nvGrpSpPr>
        <p:grpSpPr>
          <a:xfrm>
            <a:off x="4475772" y="7403465"/>
            <a:ext cx="259480" cy="226986"/>
            <a:chOff x="0" y="0"/>
            <a:chExt cx="259479" cy="226985"/>
          </a:xfrm>
        </p:grpSpPr>
        <p:sp>
          <p:nvSpPr>
            <p:cNvPr id="65" name="Oval">
              <a:extLst>
                <a:ext uri="{FF2B5EF4-FFF2-40B4-BE49-F238E27FC236}">
                  <a16:creationId xmlns:a16="http://schemas.microsoft.com/office/drawing/2014/main" id="{6DD85921-AFA9-A80F-8013-A0BF8562FFC9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6" name="P1">
              <a:extLst>
                <a:ext uri="{FF2B5EF4-FFF2-40B4-BE49-F238E27FC236}">
                  <a16:creationId xmlns:a16="http://schemas.microsoft.com/office/drawing/2014/main" id="{2A7ED221-3D95-07E1-FA57-ED5353363971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P1</a:t>
              </a:r>
            </a:p>
          </p:txBody>
        </p:sp>
      </p:grpSp>
      <p:grpSp>
        <p:nvGrpSpPr>
          <p:cNvPr id="67" name="Oval 141">
            <a:extLst>
              <a:ext uri="{FF2B5EF4-FFF2-40B4-BE49-F238E27FC236}">
                <a16:creationId xmlns:a16="http://schemas.microsoft.com/office/drawing/2014/main" id="{FC26AA00-AD9D-B1D1-83AB-C039A680B6FB}"/>
              </a:ext>
            </a:extLst>
          </p:cNvPr>
          <p:cNvGrpSpPr/>
          <p:nvPr/>
        </p:nvGrpSpPr>
        <p:grpSpPr>
          <a:xfrm>
            <a:off x="4780572" y="7403465"/>
            <a:ext cx="259480" cy="226986"/>
            <a:chOff x="0" y="0"/>
            <a:chExt cx="259479" cy="226985"/>
          </a:xfrm>
        </p:grpSpPr>
        <p:sp>
          <p:nvSpPr>
            <p:cNvPr id="68" name="Oval">
              <a:extLst>
                <a:ext uri="{FF2B5EF4-FFF2-40B4-BE49-F238E27FC236}">
                  <a16:creationId xmlns:a16="http://schemas.microsoft.com/office/drawing/2014/main" id="{23414E91-828C-474E-1B35-6194BC42F8DF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9" name="P2">
              <a:extLst>
                <a:ext uri="{FF2B5EF4-FFF2-40B4-BE49-F238E27FC236}">
                  <a16:creationId xmlns:a16="http://schemas.microsoft.com/office/drawing/2014/main" id="{204CCBBD-F0D1-3C87-2790-9709ACE16E0E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P2</a:t>
              </a:r>
            </a:p>
          </p:txBody>
        </p:sp>
      </p:grpSp>
      <p:grpSp>
        <p:nvGrpSpPr>
          <p:cNvPr id="70" name="Oval 142">
            <a:extLst>
              <a:ext uri="{FF2B5EF4-FFF2-40B4-BE49-F238E27FC236}">
                <a16:creationId xmlns:a16="http://schemas.microsoft.com/office/drawing/2014/main" id="{5C4B0DDC-B0E8-6333-F248-6AF7CF8B2EB7}"/>
              </a:ext>
            </a:extLst>
          </p:cNvPr>
          <p:cNvGrpSpPr/>
          <p:nvPr/>
        </p:nvGrpSpPr>
        <p:grpSpPr>
          <a:xfrm>
            <a:off x="4475772" y="7708265"/>
            <a:ext cx="259480" cy="226986"/>
            <a:chOff x="0" y="0"/>
            <a:chExt cx="259479" cy="226985"/>
          </a:xfrm>
        </p:grpSpPr>
        <p:sp>
          <p:nvSpPr>
            <p:cNvPr id="71" name="Oval">
              <a:extLst>
                <a:ext uri="{FF2B5EF4-FFF2-40B4-BE49-F238E27FC236}">
                  <a16:creationId xmlns:a16="http://schemas.microsoft.com/office/drawing/2014/main" id="{C3DCC11C-DD75-057B-285F-767BCE32EF78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2" name="P3">
              <a:extLst>
                <a:ext uri="{FF2B5EF4-FFF2-40B4-BE49-F238E27FC236}">
                  <a16:creationId xmlns:a16="http://schemas.microsoft.com/office/drawing/2014/main" id="{C65F5702-13DC-EA13-BE54-7F7BF8B4CCDF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P3</a:t>
              </a:r>
            </a:p>
          </p:txBody>
        </p:sp>
      </p:grpSp>
      <p:grpSp>
        <p:nvGrpSpPr>
          <p:cNvPr id="73" name="Oval 143">
            <a:extLst>
              <a:ext uri="{FF2B5EF4-FFF2-40B4-BE49-F238E27FC236}">
                <a16:creationId xmlns:a16="http://schemas.microsoft.com/office/drawing/2014/main" id="{2FF5D938-ACE0-4A42-2E9D-B8035A7D32E1}"/>
              </a:ext>
            </a:extLst>
          </p:cNvPr>
          <p:cNvGrpSpPr/>
          <p:nvPr/>
        </p:nvGrpSpPr>
        <p:grpSpPr>
          <a:xfrm>
            <a:off x="4780572" y="7708265"/>
            <a:ext cx="259480" cy="226986"/>
            <a:chOff x="0" y="0"/>
            <a:chExt cx="259479" cy="226985"/>
          </a:xfrm>
        </p:grpSpPr>
        <p:sp>
          <p:nvSpPr>
            <p:cNvPr id="74" name="Oval">
              <a:extLst>
                <a:ext uri="{FF2B5EF4-FFF2-40B4-BE49-F238E27FC236}">
                  <a16:creationId xmlns:a16="http://schemas.microsoft.com/office/drawing/2014/main" id="{8C2CD16B-9FDC-EE55-8A83-E5CE16A9198D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5" name="P4">
              <a:extLst>
                <a:ext uri="{FF2B5EF4-FFF2-40B4-BE49-F238E27FC236}">
                  <a16:creationId xmlns:a16="http://schemas.microsoft.com/office/drawing/2014/main" id="{0DA3C028-0EAF-BABC-6582-5C83F63377EC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P4</a:t>
              </a:r>
            </a:p>
          </p:txBody>
        </p:sp>
      </p:grpSp>
      <p:grpSp>
        <p:nvGrpSpPr>
          <p:cNvPr id="76" name="Group 202">
            <a:extLst>
              <a:ext uri="{FF2B5EF4-FFF2-40B4-BE49-F238E27FC236}">
                <a16:creationId xmlns:a16="http://schemas.microsoft.com/office/drawing/2014/main" id="{9CCD9C73-0264-AFF8-977B-C2589C2C9304}"/>
              </a:ext>
            </a:extLst>
          </p:cNvPr>
          <p:cNvGrpSpPr/>
          <p:nvPr/>
        </p:nvGrpSpPr>
        <p:grpSpPr>
          <a:xfrm>
            <a:off x="3973454" y="7143021"/>
            <a:ext cx="152401" cy="457201"/>
            <a:chOff x="0" y="0"/>
            <a:chExt cx="152400" cy="457200"/>
          </a:xfrm>
        </p:grpSpPr>
        <p:grpSp>
          <p:nvGrpSpPr>
            <p:cNvPr id="77" name="Group 203">
              <a:extLst>
                <a:ext uri="{FF2B5EF4-FFF2-40B4-BE49-F238E27FC236}">
                  <a16:creationId xmlns:a16="http://schemas.microsoft.com/office/drawing/2014/main" id="{53AF9F5F-1CCF-F643-F5A5-ABCFD5D09553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79" name="AutoShape 204">
                <a:extLst>
                  <a:ext uri="{FF2B5EF4-FFF2-40B4-BE49-F238E27FC236}">
                    <a16:creationId xmlns:a16="http://schemas.microsoft.com/office/drawing/2014/main" id="{6CC94062-E9CB-A29F-AE40-AFD068BAE86A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0" name="AutoShape 205">
                <a:extLst>
                  <a:ext uri="{FF2B5EF4-FFF2-40B4-BE49-F238E27FC236}">
                    <a16:creationId xmlns:a16="http://schemas.microsoft.com/office/drawing/2014/main" id="{1096C89B-18EE-81A4-B686-685D1EC870D8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78" name="Rectangle 206">
              <a:extLst>
                <a:ext uri="{FF2B5EF4-FFF2-40B4-BE49-F238E27FC236}">
                  <a16:creationId xmlns:a16="http://schemas.microsoft.com/office/drawing/2014/main" id="{9759B5F9-020C-D57F-23DF-CBB21247A440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81" name="Group 238">
            <a:extLst>
              <a:ext uri="{FF2B5EF4-FFF2-40B4-BE49-F238E27FC236}">
                <a16:creationId xmlns:a16="http://schemas.microsoft.com/office/drawing/2014/main" id="{1360E75C-CBD2-0C69-B9EA-F51670CA7712}"/>
              </a:ext>
            </a:extLst>
          </p:cNvPr>
          <p:cNvGrpSpPr/>
          <p:nvPr/>
        </p:nvGrpSpPr>
        <p:grpSpPr>
          <a:xfrm>
            <a:off x="3970379" y="6597782"/>
            <a:ext cx="304801" cy="304801"/>
            <a:chOff x="0" y="0"/>
            <a:chExt cx="304800" cy="304800"/>
          </a:xfrm>
        </p:grpSpPr>
        <p:sp>
          <p:nvSpPr>
            <p:cNvPr id="82" name="Rectangle 239">
              <a:extLst>
                <a:ext uri="{FF2B5EF4-FFF2-40B4-BE49-F238E27FC236}">
                  <a16:creationId xmlns:a16="http://schemas.microsoft.com/office/drawing/2014/main" id="{011125EA-1158-435A-688D-C2BA9B9F0B25}"/>
                </a:ext>
              </a:extLst>
            </p:cNvPr>
            <p:cNvSpPr/>
            <p:nvPr/>
          </p:nvSpPr>
          <p:spPr>
            <a:xfrm>
              <a:off x="0" y="0"/>
              <a:ext cx="304800" cy="304800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3" name="Line 240">
              <a:extLst>
                <a:ext uri="{FF2B5EF4-FFF2-40B4-BE49-F238E27FC236}">
                  <a16:creationId xmlns:a16="http://schemas.microsoft.com/office/drawing/2014/main" id="{C525977F-73F3-2784-E6DD-03D912E6E9C4}"/>
                </a:ext>
              </a:extLst>
            </p:cNvPr>
            <p:cNvSpPr/>
            <p:nvPr/>
          </p:nvSpPr>
          <p:spPr>
            <a:xfrm>
              <a:off x="0" y="762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84" name="Line 241">
              <a:extLst>
                <a:ext uri="{FF2B5EF4-FFF2-40B4-BE49-F238E27FC236}">
                  <a16:creationId xmlns:a16="http://schemas.microsoft.com/office/drawing/2014/main" id="{7C9027FF-48EF-2376-58C2-DB67C3EF2C2D}"/>
                </a:ext>
              </a:extLst>
            </p:cNvPr>
            <p:cNvSpPr/>
            <p:nvPr/>
          </p:nvSpPr>
          <p:spPr>
            <a:xfrm>
              <a:off x="0" y="2286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85" name="Line 242">
              <a:extLst>
                <a:ext uri="{FF2B5EF4-FFF2-40B4-BE49-F238E27FC236}">
                  <a16:creationId xmlns:a16="http://schemas.microsoft.com/office/drawing/2014/main" id="{44C06408-D30A-99ED-3AC3-5AD28518A893}"/>
                </a:ext>
              </a:extLst>
            </p:cNvPr>
            <p:cNvSpPr/>
            <p:nvPr/>
          </p:nvSpPr>
          <p:spPr>
            <a:xfrm>
              <a:off x="0" y="152400"/>
              <a:ext cx="304801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86" name="Group 273">
            <a:extLst>
              <a:ext uri="{FF2B5EF4-FFF2-40B4-BE49-F238E27FC236}">
                <a16:creationId xmlns:a16="http://schemas.microsoft.com/office/drawing/2014/main" id="{D436E0F8-D36B-47BD-B606-D863223E72CE}"/>
              </a:ext>
            </a:extLst>
          </p:cNvPr>
          <p:cNvGrpSpPr>
            <a:grpSpLocks noChangeAspect="1"/>
          </p:cNvGrpSpPr>
          <p:nvPr/>
        </p:nvGrpSpPr>
        <p:grpSpPr>
          <a:xfrm>
            <a:off x="2009029" y="6603556"/>
            <a:ext cx="216565" cy="551566"/>
            <a:chOff x="0" y="0"/>
            <a:chExt cx="221262" cy="541862"/>
          </a:xfrm>
        </p:grpSpPr>
        <p:sp>
          <p:nvSpPr>
            <p:cNvPr id="87" name="Rectangle 274">
              <a:extLst>
                <a:ext uri="{FF2B5EF4-FFF2-40B4-BE49-F238E27FC236}">
                  <a16:creationId xmlns:a16="http://schemas.microsoft.com/office/drawing/2014/main" id="{2FE3D48E-5A55-E634-9CA6-15BF09C8B7F0}"/>
                </a:ext>
              </a:extLst>
            </p:cNvPr>
            <p:cNvSpPr/>
            <p:nvPr/>
          </p:nvSpPr>
          <p:spPr>
            <a:xfrm>
              <a:off x="-1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8" name="Line 275">
              <a:extLst>
                <a:ext uri="{FF2B5EF4-FFF2-40B4-BE49-F238E27FC236}">
                  <a16:creationId xmlns:a16="http://schemas.microsoft.com/office/drawing/2014/main" id="{619A75AC-CF01-23D6-944E-DA94938CAC3B}"/>
                </a:ext>
              </a:extLst>
            </p:cNvPr>
            <p:cNvSpPr/>
            <p:nvPr/>
          </p:nvSpPr>
          <p:spPr>
            <a:xfrm flipH="1">
              <a:off x="162559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89" name="Group 276">
              <a:extLst>
                <a:ext uri="{FF2B5EF4-FFF2-40B4-BE49-F238E27FC236}">
                  <a16:creationId xmlns:a16="http://schemas.microsoft.com/office/drawing/2014/main" id="{C1147EF6-3576-C19C-2643-528FC61B1878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90" name="Freeform 277">
                <a:extLst>
                  <a:ext uri="{FF2B5EF4-FFF2-40B4-BE49-F238E27FC236}">
                    <a16:creationId xmlns:a16="http://schemas.microsoft.com/office/drawing/2014/main" id="{FE1A62BC-F7BF-270C-43B0-5AEFF59289CE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1" name="Text Box 278">
                <a:extLst>
                  <a:ext uri="{FF2B5EF4-FFF2-40B4-BE49-F238E27FC236}">
                    <a16:creationId xmlns:a16="http://schemas.microsoft.com/office/drawing/2014/main" id="{2B0EA096-A60D-EB5A-970D-8D8E0532BDF5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92" name="Group 279">
            <a:extLst>
              <a:ext uri="{FF2B5EF4-FFF2-40B4-BE49-F238E27FC236}">
                <a16:creationId xmlns:a16="http://schemas.microsoft.com/office/drawing/2014/main" id="{00E01441-C128-A891-6BDE-1FD2951F2B10}"/>
              </a:ext>
            </a:extLst>
          </p:cNvPr>
          <p:cNvGrpSpPr>
            <a:grpSpLocks noChangeAspect="1"/>
          </p:cNvGrpSpPr>
          <p:nvPr/>
        </p:nvGrpSpPr>
        <p:grpSpPr>
          <a:xfrm>
            <a:off x="2262838" y="6598184"/>
            <a:ext cx="212141" cy="551566"/>
            <a:chOff x="0" y="0"/>
            <a:chExt cx="221262" cy="541862"/>
          </a:xfrm>
        </p:grpSpPr>
        <p:sp>
          <p:nvSpPr>
            <p:cNvPr id="93" name="Rectangle 280">
              <a:extLst>
                <a:ext uri="{FF2B5EF4-FFF2-40B4-BE49-F238E27FC236}">
                  <a16:creationId xmlns:a16="http://schemas.microsoft.com/office/drawing/2014/main" id="{EE8DC8CB-8F07-8264-6415-72D54A18186A}"/>
                </a:ext>
              </a:extLst>
            </p:cNvPr>
            <p:cNvSpPr/>
            <p:nvPr/>
          </p:nvSpPr>
          <p:spPr>
            <a:xfrm>
              <a:off x="162559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94" name="Line 281">
              <a:extLst>
                <a:ext uri="{FF2B5EF4-FFF2-40B4-BE49-F238E27FC236}">
                  <a16:creationId xmlns:a16="http://schemas.microsoft.com/office/drawing/2014/main" id="{867E42A3-AA67-BC67-2F61-9D85DD3EBCCF}"/>
                </a:ext>
              </a:extLst>
            </p:cNvPr>
            <p:cNvSpPr/>
            <p:nvPr/>
          </p:nvSpPr>
          <p:spPr>
            <a:xfrm flipH="1">
              <a:off x="54186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95" name="Group 282">
              <a:extLst>
                <a:ext uri="{FF2B5EF4-FFF2-40B4-BE49-F238E27FC236}">
                  <a16:creationId xmlns:a16="http://schemas.microsoft.com/office/drawing/2014/main" id="{13F5D5DD-8024-F7C8-0DB8-330BEA4BFA27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96" name="Freeform 283">
                <a:extLst>
                  <a:ext uri="{FF2B5EF4-FFF2-40B4-BE49-F238E27FC236}">
                    <a16:creationId xmlns:a16="http://schemas.microsoft.com/office/drawing/2014/main" id="{49815EA0-642A-4C52-4961-5AF22C1D9F74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7" name="Text Box 284">
                <a:extLst>
                  <a:ext uri="{FF2B5EF4-FFF2-40B4-BE49-F238E27FC236}">
                    <a16:creationId xmlns:a16="http://schemas.microsoft.com/office/drawing/2014/main" id="{3424C9AD-BA93-EFCC-3CD4-ED1CDDB11C26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98" name="Group 64">
            <a:extLst>
              <a:ext uri="{FF2B5EF4-FFF2-40B4-BE49-F238E27FC236}">
                <a16:creationId xmlns:a16="http://schemas.microsoft.com/office/drawing/2014/main" id="{44FCE1FD-17EB-8092-C404-07B78EEDB025}"/>
              </a:ext>
            </a:extLst>
          </p:cNvPr>
          <p:cNvGrpSpPr/>
          <p:nvPr/>
        </p:nvGrpSpPr>
        <p:grpSpPr>
          <a:xfrm>
            <a:off x="3038765" y="7338232"/>
            <a:ext cx="799384" cy="563631"/>
            <a:chOff x="-67568" y="104140"/>
            <a:chExt cx="799382" cy="563630"/>
          </a:xfrm>
        </p:grpSpPr>
        <p:grpSp>
          <p:nvGrpSpPr>
            <p:cNvPr id="99" name="Group 65">
              <a:extLst>
                <a:ext uri="{FF2B5EF4-FFF2-40B4-BE49-F238E27FC236}">
                  <a16:creationId xmlns:a16="http://schemas.microsoft.com/office/drawing/2014/main" id="{C6AD6937-B893-7EAD-DDAE-580F80907959}"/>
                </a:ext>
              </a:extLst>
            </p:cNvPr>
            <p:cNvGrpSpPr/>
            <p:nvPr/>
          </p:nvGrpSpPr>
          <p:grpSpPr>
            <a:xfrm>
              <a:off x="72680" y="208653"/>
              <a:ext cx="659134" cy="459117"/>
              <a:chOff x="0" y="0"/>
              <a:chExt cx="659133" cy="459116"/>
            </a:xfrm>
          </p:grpSpPr>
          <p:grpSp>
            <p:nvGrpSpPr>
              <p:cNvPr id="101" name="Group 66">
                <a:extLst>
                  <a:ext uri="{FF2B5EF4-FFF2-40B4-BE49-F238E27FC236}">
                    <a16:creationId xmlns:a16="http://schemas.microsoft.com/office/drawing/2014/main" id="{80287E74-B156-DFA7-5544-64ED0FBA6578}"/>
                  </a:ext>
                </a:extLst>
              </p:cNvPr>
              <p:cNvGrpSpPr/>
              <p:nvPr/>
            </p:nvGrpSpPr>
            <p:grpSpPr>
              <a:xfrm>
                <a:off x="325329" y="0"/>
                <a:ext cx="333805" cy="367458"/>
                <a:chOff x="0" y="0"/>
                <a:chExt cx="333803" cy="367457"/>
              </a:xfrm>
            </p:grpSpPr>
            <p:sp>
              <p:nvSpPr>
                <p:cNvPr id="104" name="Freeform 67">
                  <a:extLst>
                    <a:ext uri="{FF2B5EF4-FFF2-40B4-BE49-F238E27FC236}">
                      <a16:creationId xmlns:a16="http://schemas.microsoft.com/office/drawing/2014/main" id="{3E6572B3-9881-9475-601F-6248C9DB985A}"/>
                    </a:ext>
                  </a:extLst>
                </p:cNvPr>
                <p:cNvSpPr/>
                <p:nvPr/>
              </p:nvSpPr>
              <p:spPr>
                <a:xfrm rot="21560997" flipH="1">
                  <a:off x="40661" y="1245"/>
                  <a:ext cx="221619" cy="36496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105" name="Text Box 68">
                  <a:extLst>
                    <a:ext uri="{FF2B5EF4-FFF2-40B4-BE49-F238E27FC236}">
                      <a16:creationId xmlns:a16="http://schemas.microsoft.com/office/drawing/2014/main" id="{036250A1-354D-144B-19EE-3D56AB619D05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2"/>
                  <a:ext cx="331826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102" name="Line 69">
                <a:extLst>
                  <a:ext uri="{FF2B5EF4-FFF2-40B4-BE49-F238E27FC236}">
                    <a16:creationId xmlns:a16="http://schemas.microsoft.com/office/drawing/2014/main" id="{803C8F1D-64EB-C1B0-D758-08E082053AD9}"/>
                  </a:ext>
                </a:extLst>
              </p:cNvPr>
              <p:cNvSpPr/>
              <p:nvPr/>
            </p:nvSpPr>
            <p:spPr>
              <a:xfrm flipH="1" flipV="1">
                <a:off x="0" y="409260"/>
                <a:ext cx="319137" cy="23883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03" name="Arc 70">
                <a:extLst>
                  <a:ext uri="{FF2B5EF4-FFF2-40B4-BE49-F238E27FC236}">
                    <a16:creationId xmlns:a16="http://schemas.microsoft.com/office/drawing/2014/main" id="{163BF94A-E51F-5717-2FCD-8479F4C21907}"/>
                  </a:ext>
                </a:extLst>
              </p:cNvPr>
              <p:cNvSpPr/>
              <p:nvPr/>
            </p:nvSpPr>
            <p:spPr>
              <a:xfrm rot="882017" flipH="1">
                <a:off x="88095" y="164067"/>
                <a:ext cx="253053" cy="2673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00" name="Text Box 71">
              <a:extLst>
                <a:ext uri="{FF2B5EF4-FFF2-40B4-BE49-F238E27FC236}">
                  <a16:creationId xmlns:a16="http://schemas.microsoft.com/office/drawing/2014/main" id="{B541B28C-2626-B027-5852-57C96AA60CBC}"/>
                </a:ext>
              </a:extLst>
            </p:cNvPr>
            <p:cNvSpPr txBox="1"/>
            <p:nvPr/>
          </p:nvSpPr>
          <p:spPr>
            <a:xfrm rot="19687297">
              <a:off x="-67568" y="104140"/>
              <a:ext cx="646968" cy="2154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grpSp>
        <p:nvGrpSpPr>
          <p:cNvPr id="106" name="Group 64">
            <a:extLst>
              <a:ext uri="{FF2B5EF4-FFF2-40B4-BE49-F238E27FC236}">
                <a16:creationId xmlns:a16="http://schemas.microsoft.com/office/drawing/2014/main" id="{1CE78D5C-D430-4D69-4DD1-FAA908B6F3C1}"/>
              </a:ext>
            </a:extLst>
          </p:cNvPr>
          <p:cNvGrpSpPr/>
          <p:nvPr/>
        </p:nvGrpSpPr>
        <p:grpSpPr>
          <a:xfrm>
            <a:off x="2415373" y="7349854"/>
            <a:ext cx="707862" cy="560795"/>
            <a:chOff x="0" y="69465"/>
            <a:chExt cx="707861" cy="560793"/>
          </a:xfrm>
        </p:grpSpPr>
        <p:grpSp>
          <p:nvGrpSpPr>
            <p:cNvPr id="107" name="Group 65">
              <a:extLst>
                <a:ext uri="{FF2B5EF4-FFF2-40B4-BE49-F238E27FC236}">
                  <a16:creationId xmlns:a16="http://schemas.microsoft.com/office/drawing/2014/main" id="{FB55015B-B18D-AAE6-9042-D10A8A2D568A}"/>
                </a:ext>
              </a:extLst>
            </p:cNvPr>
            <p:cNvGrpSpPr/>
            <p:nvPr/>
          </p:nvGrpSpPr>
          <p:grpSpPr>
            <a:xfrm>
              <a:off x="0" y="231815"/>
              <a:ext cx="613993" cy="398443"/>
              <a:chOff x="0" y="0"/>
              <a:chExt cx="613992" cy="398442"/>
            </a:xfrm>
          </p:grpSpPr>
          <p:grpSp>
            <p:nvGrpSpPr>
              <p:cNvPr id="109" name="Group 66">
                <a:extLst>
                  <a:ext uri="{FF2B5EF4-FFF2-40B4-BE49-F238E27FC236}">
                    <a16:creationId xmlns:a16="http://schemas.microsoft.com/office/drawing/2014/main" id="{2CBA7E83-F466-F46E-8774-6354577A424F}"/>
                  </a:ext>
                </a:extLst>
              </p:cNvPr>
              <p:cNvGrpSpPr/>
              <p:nvPr/>
            </p:nvGrpSpPr>
            <p:grpSpPr>
              <a:xfrm>
                <a:off x="-1" y="0"/>
                <a:ext cx="332704" cy="367459"/>
                <a:chOff x="0" y="0"/>
                <a:chExt cx="332702" cy="367458"/>
              </a:xfrm>
            </p:grpSpPr>
            <p:sp>
              <p:nvSpPr>
                <p:cNvPr id="112" name="Freeform 67">
                  <a:extLst>
                    <a:ext uri="{FF2B5EF4-FFF2-40B4-BE49-F238E27FC236}">
                      <a16:creationId xmlns:a16="http://schemas.microsoft.com/office/drawing/2014/main" id="{EF7CA695-C2ED-35A0-D4C8-5348C4366CB7}"/>
                    </a:ext>
                  </a:extLst>
                </p:cNvPr>
                <p:cNvSpPr/>
                <p:nvPr/>
              </p:nvSpPr>
              <p:spPr>
                <a:xfrm rot="21560997" flipH="1">
                  <a:off x="40529" y="1241"/>
                  <a:ext cx="220883" cy="36497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113" name="Text Box 68">
                  <a:extLst>
                    <a:ext uri="{FF2B5EF4-FFF2-40B4-BE49-F238E27FC236}">
                      <a16:creationId xmlns:a16="http://schemas.microsoft.com/office/drawing/2014/main" id="{4D8A99D3-8785-8AE3-45CC-C898F66AC62A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1"/>
                  <a:ext cx="330725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110" name="Line 69">
                <a:extLst>
                  <a:ext uri="{FF2B5EF4-FFF2-40B4-BE49-F238E27FC236}">
                    <a16:creationId xmlns:a16="http://schemas.microsoft.com/office/drawing/2014/main" id="{453458FA-54F8-4D6C-B991-77AD41282396}"/>
                  </a:ext>
                </a:extLst>
              </p:cNvPr>
              <p:cNvSpPr/>
              <p:nvPr/>
            </p:nvSpPr>
            <p:spPr>
              <a:xfrm flipH="1">
                <a:off x="284380" y="343356"/>
                <a:ext cx="329613" cy="5046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11" name="Arc 70">
                <a:extLst>
                  <a:ext uri="{FF2B5EF4-FFF2-40B4-BE49-F238E27FC236}">
                    <a16:creationId xmlns:a16="http://schemas.microsoft.com/office/drawing/2014/main" id="{9AC53D68-773A-2B68-FD35-1531E30B3CA6}"/>
                  </a:ext>
                </a:extLst>
              </p:cNvPr>
              <p:cNvSpPr/>
              <p:nvPr/>
            </p:nvSpPr>
            <p:spPr>
              <a:xfrm rot="4650732" flipH="1">
                <a:off x="321573" y="112886"/>
                <a:ext cx="253059" cy="2664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08" name="Text Box 71">
              <a:extLst>
                <a:ext uri="{FF2B5EF4-FFF2-40B4-BE49-F238E27FC236}">
                  <a16:creationId xmlns:a16="http://schemas.microsoft.com/office/drawing/2014/main" id="{9065551E-3031-8891-B297-148F8AE52E5A}"/>
                </a:ext>
              </a:extLst>
            </p:cNvPr>
            <p:cNvSpPr txBox="1"/>
            <p:nvPr/>
          </p:nvSpPr>
          <p:spPr>
            <a:xfrm rot="1209710">
              <a:off x="60892" y="69465"/>
              <a:ext cx="646969" cy="2154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pic>
        <p:nvPicPr>
          <p:cNvPr id="114" name="Picture 153" descr="Picture 153">
            <a:extLst>
              <a:ext uri="{FF2B5EF4-FFF2-40B4-BE49-F238E27FC236}">
                <a16:creationId xmlns:a16="http://schemas.microsoft.com/office/drawing/2014/main" id="{9CD35B83-D6A9-1905-6228-111390487F7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55840" y="6564779"/>
            <a:ext cx="321565" cy="710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Picture 155" descr="Picture 155">
            <a:extLst>
              <a:ext uri="{FF2B5EF4-FFF2-40B4-BE49-F238E27FC236}">
                <a16:creationId xmlns:a16="http://schemas.microsoft.com/office/drawing/2014/main" id="{91427571-D169-A4DF-1867-6C854A104D2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96259" y="6557342"/>
            <a:ext cx="298705" cy="73609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6" name="Picture 275" descr="Picture 275">
            <a:extLst>
              <a:ext uri="{FF2B5EF4-FFF2-40B4-BE49-F238E27FC236}">
                <a16:creationId xmlns:a16="http://schemas.microsoft.com/office/drawing/2014/main" id="{D3D567FE-9CF4-F5B1-C357-63994E4A891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72873" y="7210713"/>
            <a:ext cx="950977" cy="701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Picture 296" descr="Picture 296">
            <a:extLst>
              <a:ext uri="{FF2B5EF4-FFF2-40B4-BE49-F238E27FC236}">
                <a16:creationId xmlns:a16="http://schemas.microsoft.com/office/drawing/2014/main" id="{64B35325-03B1-EC36-F538-ABBEAC1CD4F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14509" y="6609559"/>
            <a:ext cx="847345" cy="56845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18" name="Group 164">
            <a:extLst>
              <a:ext uri="{FF2B5EF4-FFF2-40B4-BE49-F238E27FC236}">
                <a16:creationId xmlns:a16="http://schemas.microsoft.com/office/drawing/2014/main" id="{A3289F74-4028-3F1A-93C8-3B01E39A3A84}"/>
              </a:ext>
            </a:extLst>
          </p:cNvPr>
          <p:cNvGrpSpPr>
            <a:grpSpLocks noChangeAspect="1"/>
          </p:cNvGrpSpPr>
          <p:nvPr/>
        </p:nvGrpSpPr>
        <p:grpSpPr>
          <a:xfrm>
            <a:off x="990684" y="6624385"/>
            <a:ext cx="220890" cy="365760"/>
            <a:chOff x="0" y="0"/>
            <a:chExt cx="217018" cy="359348"/>
          </a:xfrm>
        </p:grpSpPr>
        <p:sp>
          <p:nvSpPr>
            <p:cNvPr id="119" name="Freeform 165">
              <a:extLst>
                <a:ext uri="{FF2B5EF4-FFF2-40B4-BE49-F238E27FC236}">
                  <a16:creationId xmlns:a16="http://schemas.microsoft.com/office/drawing/2014/main" id="{3481CABE-278D-8209-C6E5-9BC5B2394895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20" name="Group 166">
              <a:extLst>
                <a:ext uri="{FF2B5EF4-FFF2-40B4-BE49-F238E27FC236}">
                  <a16:creationId xmlns:a16="http://schemas.microsoft.com/office/drawing/2014/main" id="{26E5B034-6E97-02ED-FCC8-5205D49BC092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21" name="Line 167">
                <a:extLst>
                  <a:ext uri="{FF2B5EF4-FFF2-40B4-BE49-F238E27FC236}">
                    <a16:creationId xmlns:a16="http://schemas.microsoft.com/office/drawing/2014/main" id="{EA879BD5-F70B-A521-3FB4-CBD19114220F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22" name="Line 168">
                <a:extLst>
                  <a:ext uri="{FF2B5EF4-FFF2-40B4-BE49-F238E27FC236}">
                    <a16:creationId xmlns:a16="http://schemas.microsoft.com/office/drawing/2014/main" id="{EFE0361B-8245-E96E-0E4F-E9DF2051E9C6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23" name="Group 11">
            <a:extLst>
              <a:ext uri="{FF2B5EF4-FFF2-40B4-BE49-F238E27FC236}">
                <a16:creationId xmlns:a16="http://schemas.microsoft.com/office/drawing/2014/main" id="{28AA0451-DD12-E95D-2CAA-3DFAAF814B06}"/>
              </a:ext>
            </a:extLst>
          </p:cNvPr>
          <p:cNvGrpSpPr>
            <a:grpSpLocks noChangeAspect="1"/>
          </p:cNvGrpSpPr>
          <p:nvPr/>
        </p:nvGrpSpPr>
        <p:grpSpPr>
          <a:xfrm>
            <a:off x="211479" y="6618265"/>
            <a:ext cx="221691" cy="365760"/>
            <a:chOff x="0" y="0"/>
            <a:chExt cx="217805" cy="359348"/>
          </a:xfrm>
        </p:grpSpPr>
        <p:sp>
          <p:nvSpPr>
            <p:cNvPr id="124" name="Freeform 12">
              <a:extLst>
                <a:ext uri="{FF2B5EF4-FFF2-40B4-BE49-F238E27FC236}">
                  <a16:creationId xmlns:a16="http://schemas.microsoft.com/office/drawing/2014/main" id="{3A17C317-CE47-0087-3448-E962DA47A4C0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5" name="Text Box 13">
              <a:extLst>
                <a:ext uri="{FF2B5EF4-FFF2-40B4-BE49-F238E27FC236}">
                  <a16:creationId xmlns:a16="http://schemas.microsoft.com/office/drawing/2014/main" id="{781DC866-9ABA-79BC-B192-90AE1F910CA3}"/>
                </a:ext>
              </a:extLst>
            </p:cNvPr>
            <p:cNvSpPr txBox="1"/>
            <p:nvPr/>
          </p:nvSpPr>
          <p:spPr>
            <a:xfrm>
              <a:off x="0" y="128417"/>
              <a:ext cx="217805" cy="1757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T1</a:t>
              </a:r>
            </a:p>
          </p:txBody>
        </p:sp>
      </p:grpSp>
      <p:grpSp>
        <p:nvGrpSpPr>
          <p:cNvPr id="126" name="Group 144">
            <a:extLst>
              <a:ext uri="{FF2B5EF4-FFF2-40B4-BE49-F238E27FC236}">
                <a16:creationId xmlns:a16="http://schemas.microsoft.com/office/drawing/2014/main" id="{05F7E944-E67E-12D1-6E76-E4F771C04EFB}"/>
              </a:ext>
            </a:extLst>
          </p:cNvPr>
          <p:cNvGrpSpPr>
            <a:grpSpLocks noChangeAspect="1"/>
          </p:cNvGrpSpPr>
          <p:nvPr/>
        </p:nvGrpSpPr>
        <p:grpSpPr>
          <a:xfrm>
            <a:off x="1481741" y="7019242"/>
            <a:ext cx="262134" cy="365760"/>
            <a:chOff x="0" y="0"/>
            <a:chExt cx="257538" cy="359348"/>
          </a:xfrm>
        </p:grpSpPr>
        <p:grpSp>
          <p:nvGrpSpPr>
            <p:cNvPr id="127" name="Group 145">
              <a:extLst>
                <a:ext uri="{FF2B5EF4-FFF2-40B4-BE49-F238E27FC236}">
                  <a16:creationId xmlns:a16="http://schemas.microsoft.com/office/drawing/2014/main" id="{C7637433-91E9-0A50-C22C-A53642CF5468}"/>
                </a:ext>
              </a:extLst>
            </p:cNvPr>
            <p:cNvGrpSpPr/>
            <p:nvPr/>
          </p:nvGrpSpPr>
          <p:grpSpPr>
            <a:xfrm>
              <a:off x="32316" y="0"/>
              <a:ext cx="215914" cy="359349"/>
              <a:chOff x="0" y="0"/>
              <a:chExt cx="215913" cy="359348"/>
            </a:xfrm>
          </p:grpSpPr>
          <p:sp>
            <p:nvSpPr>
              <p:cNvPr id="129" name="Freeform 146">
                <a:extLst>
                  <a:ext uri="{FF2B5EF4-FFF2-40B4-BE49-F238E27FC236}">
                    <a16:creationId xmlns:a16="http://schemas.microsoft.com/office/drawing/2014/main" id="{E13B1A9D-6732-41E7-14B9-5646209ED4D1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15915" cy="3593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0" name="Freeform 147">
                <a:extLst>
                  <a:ext uri="{FF2B5EF4-FFF2-40B4-BE49-F238E27FC236}">
                    <a16:creationId xmlns:a16="http://schemas.microsoft.com/office/drawing/2014/main" id="{5343C740-1D76-038D-5B3D-F26136583B01}"/>
                  </a:ext>
                </a:extLst>
              </p:cNvPr>
              <p:cNvSpPr/>
              <p:nvPr/>
            </p:nvSpPr>
            <p:spPr>
              <a:xfrm flipH="1">
                <a:off x="3369" y="74597"/>
                <a:ext cx="212545" cy="2847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812" y="0"/>
                    </a:moveTo>
                    <a:lnTo>
                      <a:pt x="17629" y="0"/>
                    </a:lnTo>
                    <a:lnTo>
                      <a:pt x="21600" y="1848"/>
                    </a:lnTo>
                    <a:lnTo>
                      <a:pt x="21600" y="16319"/>
                    </a:lnTo>
                    <a:lnTo>
                      <a:pt x="17550" y="21600"/>
                    </a:lnTo>
                    <a:lnTo>
                      <a:pt x="3971" y="21600"/>
                    </a:lnTo>
                    <a:lnTo>
                      <a:pt x="0" y="16372"/>
                    </a:lnTo>
                    <a:lnTo>
                      <a:pt x="0" y="1743"/>
                    </a:lnTo>
                    <a:lnTo>
                      <a:pt x="3812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28" name="Text Box 148">
              <a:extLst>
                <a:ext uri="{FF2B5EF4-FFF2-40B4-BE49-F238E27FC236}">
                  <a16:creationId xmlns:a16="http://schemas.microsoft.com/office/drawing/2014/main" id="{FF87DF13-7ED9-3DFE-6D09-35433A1886A6}"/>
                </a:ext>
              </a:extLst>
            </p:cNvPr>
            <p:cNvSpPr txBox="1"/>
            <p:nvPr/>
          </p:nvSpPr>
          <p:spPr>
            <a:xfrm>
              <a:off x="0" y="71992"/>
              <a:ext cx="257539" cy="243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>
                <a:defRPr sz="1100" b="1">
                  <a:solidFill>
                    <a:schemeClr val="accent3">
                      <a:lumOff val="44000"/>
                    </a:schemeClr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pPr>
              <a:r>
                <a:rPr dirty="0"/>
                <a:t> </a:t>
              </a:r>
              <a:r>
                <a:rPr sz="1000" dirty="0"/>
                <a:t>T3</a:t>
              </a:r>
            </a:p>
          </p:txBody>
        </p:sp>
      </p:grpSp>
      <p:pic>
        <p:nvPicPr>
          <p:cNvPr id="131" name="Picture 36" descr="Picture 36">
            <a:extLst>
              <a:ext uri="{FF2B5EF4-FFF2-40B4-BE49-F238E27FC236}">
                <a16:creationId xmlns:a16="http://schemas.microsoft.com/office/drawing/2014/main" id="{E6F9B8EF-688F-3CFD-2836-69F2EC8286E7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8117" r="15162" b="17096"/>
          <a:stretch>
            <a:fillRect/>
          </a:stretch>
        </p:blipFill>
        <p:spPr>
          <a:xfrm>
            <a:off x="1551360" y="7399426"/>
            <a:ext cx="805641" cy="52730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2" name="Group 59">
            <a:extLst>
              <a:ext uri="{FF2B5EF4-FFF2-40B4-BE49-F238E27FC236}">
                <a16:creationId xmlns:a16="http://schemas.microsoft.com/office/drawing/2014/main" id="{5DE9F2AF-2901-A36C-A3D0-91FDA1DD7295}"/>
              </a:ext>
            </a:extLst>
          </p:cNvPr>
          <p:cNvGrpSpPr>
            <a:grpSpLocks noChangeAspect="1"/>
          </p:cNvGrpSpPr>
          <p:nvPr/>
        </p:nvGrpSpPr>
        <p:grpSpPr>
          <a:xfrm>
            <a:off x="1712708" y="7016265"/>
            <a:ext cx="255135" cy="365760"/>
            <a:chOff x="0" y="0"/>
            <a:chExt cx="254642" cy="365053"/>
          </a:xfrm>
        </p:grpSpPr>
        <p:grpSp>
          <p:nvGrpSpPr>
            <p:cNvPr id="133" name="Group 60">
              <a:extLst>
                <a:ext uri="{FF2B5EF4-FFF2-40B4-BE49-F238E27FC236}">
                  <a16:creationId xmlns:a16="http://schemas.microsoft.com/office/drawing/2014/main" id="{231A5398-DE6A-71F4-9153-8D669EF3FA53}"/>
                </a:ext>
              </a:extLst>
            </p:cNvPr>
            <p:cNvGrpSpPr/>
            <p:nvPr/>
          </p:nvGrpSpPr>
          <p:grpSpPr>
            <a:xfrm>
              <a:off x="46194" y="-1"/>
              <a:ext cx="207897" cy="365055"/>
              <a:chOff x="0" y="0"/>
              <a:chExt cx="207896" cy="365053"/>
            </a:xfrm>
          </p:grpSpPr>
          <p:sp>
            <p:nvSpPr>
              <p:cNvPr id="135" name="Freeform 61">
                <a:extLst>
                  <a:ext uri="{FF2B5EF4-FFF2-40B4-BE49-F238E27FC236}">
                    <a16:creationId xmlns:a16="http://schemas.microsoft.com/office/drawing/2014/main" id="{DE6F686B-0345-A771-2A55-427D351023AC}"/>
                  </a:ext>
                </a:extLst>
              </p:cNvPr>
              <p:cNvSpPr/>
              <p:nvPr/>
            </p:nvSpPr>
            <p:spPr>
              <a:xfrm flipH="1">
                <a:off x="0" y="0"/>
                <a:ext cx="207897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6" name="Freeform 62">
                <a:extLst>
                  <a:ext uri="{FF2B5EF4-FFF2-40B4-BE49-F238E27FC236}">
                    <a16:creationId xmlns:a16="http://schemas.microsoft.com/office/drawing/2014/main" id="{A7DA4B56-8C68-4CC0-2C52-5C2F71D7DC93}"/>
                  </a:ext>
                </a:extLst>
              </p:cNvPr>
              <p:cNvSpPr/>
              <p:nvPr/>
            </p:nvSpPr>
            <p:spPr>
              <a:xfrm flipH="1">
                <a:off x="1" y="232190"/>
                <a:ext cx="205949" cy="132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10340"/>
                    </a:lnTo>
                    <a:lnTo>
                      <a:pt x="17565" y="21600"/>
                    </a:lnTo>
                    <a:lnTo>
                      <a:pt x="4035" y="21600"/>
                    </a:lnTo>
                    <a:lnTo>
                      <a:pt x="0" y="1034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34" name="Text Box 63">
              <a:extLst>
                <a:ext uri="{FF2B5EF4-FFF2-40B4-BE49-F238E27FC236}">
                  <a16:creationId xmlns:a16="http://schemas.microsoft.com/office/drawing/2014/main" id="{97E4677E-F91E-FFA7-BF0D-0B298410430F}"/>
                </a:ext>
              </a:extLst>
            </p:cNvPr>
            <p:cNvSpPr txBox="1"/>
            <p:nvPr/>
          </p:nvSpPr>
          <p:spPr>
            <a:xfrm>
              <a:off x="0" y="27058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 T4</a:t>
              </a:r>
            </a:p>
          </p:txBody>
        </p:sp>
      </p:grpSp>
      <p:grpSp>
        <p:nvGrpSpPr>
          <p:cNvPr id="137" name="Group 243">
            <a:extLst>
              <a:ext uri="{FF2B5EF4-FFF2-40B4-BE49-F238E27FC236}">
                <a16:creationId xmlns:a16="http://schemas.microsoft.com/office/drawing/2014/main" id="{4BD37E9B-40F1-AF67-2B4A-61227BE8EB97}"/>
              </a:ext>
            </a:extLst>
          </p:cNvPr>
          <p:cNvGrpSpPr>
            <a:grpSpLocks noChangeAspect="1"/>
          </p:cNvGrpSpPr>
          <p:nvPr/>
        </p:nvGrpSpPr>
        <p:grpSpPr>
          <a:xfrm>
            <a:off x="1236989" y="7430078"/>
            <a:ext cx="259681" cy="365760"/>
            <a:chOff x="7803" y="0"/>
            <a:chExt cx="259180" cy="365053"/>
          </a:xfrm>
        </p:grpSpPr>
        <p:grpSp>
          <p:nvGrpSpPr>
            <p:cNvPr id="138" name="Group 244">
              <a:extLst>
                <a:ext uri="{FF2B5EF4-FFF2-40B4-BE49-F238E27FC236}">
                  <a16:creationId xmlns:a16="http://schemas.microsoft.com/office/drawing/2014/main" id="{860A5762-A1D5-AC98-0779-66E87E9E92BF}"/>
                </a:ext>
              </a:extLst>
            </p:cNvPr>
            <p:cNvGrpSpPr/>
            <p:nvPr/>
          </p:nvGrpSpPr>
          <p:grpSpPr>
            <a:xfrm>
              <a:off x="47643" y="0"/>
              <a:ext cx="219340" cy="365053"/>
              <a:chOff x="0" y="0"/>
              <a:chExt cx="219338" cy="365052"/>
            </a:xfrm>
          </p:grpSpPr>
          <p:sp>
            <p:nvSpPr>
              <p:cNvPr id="140" name="Freeform 245">
                <a:extLst>
                  <a:ext uri="{FF2B5EF4-FFF2-40B4-BE49-F238E27FC236}">
                    <a16:creationId xmlns:a16="http://schemas.microsoft.com/office/drawing/2014/main" id="{DE27689B-DB4E-7434-D91B-B660F905C4BD}"/>
                  </a:ext>
                </a:extLst>
              </p:cNvPr>
              <p:cNvSpPr/>
              <p:nvPr/>
            </p:nvSpPr>
            <p:spPr>
              <a:xfrm flipH="1">
                <a:off x="0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1" name="Freeform 246">
                <a:extLst>
                  <a:ext uri="{FF2B5EF4-FFF2-40B4-BE49-F238E27FC236}">
                    <a16:creationId xmlns:a16="http://schemas.microsoft.com/office/drawing/2014/main" id="{AE65C629-68B4-9C9F-01B5-3137A1F115AF}"/>
                  </a:ext>
                </a:extLst>
              </p:cNvPr>
              <p:cNvSpPr/>
              <p:nvPr/>
            </p:nvSpPr>
            <p:spPr>
              <a:xfrm>
                <a:off x="39845" y="100471"/>
                <a:ext cx="179494" cy="2641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508"/>
                    </a:moveTo>
                    <a:lnTo>
                      <a:pt x="21192" y="0"/>
                    </a:lnTo>
                    <a:lnTo>
                      <a:pt x="0" y="21600"/>
                    </a:lnTo>
                    <a:lnTo>
                      <a:pt x="16302" y="21600"/>
                    </a:lnTo>
                    <a:lnTo>
                      <a:pt x="16302" y="2132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39" name="Text Box 247">
              <a:extLst>
                <a:ext uri="{FF2B5EF4-FFF2-40B4-BE49-F238E27FC236}">
                  <a16:creationId xmlns:a16="http://schemas.microsoft.com/office/drawing/2014/main" id="{3D0A99E3-D5FB-C38F-A7C0-5638D089E6EC}"/>
                </a:ext>
              </a:extLst>
            </p:cNvPr>
            <p:cNvSpPr txBox="1"/>
            <p:nvPr/>
          </p:nvSpPr>
          <p:spPr>
            <a:xfrm>
              <a:off x="7803" y="11560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</a:t>
              </a:r>
              <a:r>
                <a:rPr lang="en-US" sz="1000" dirty="0"/>
                <a:t>4</a:t>
              </a:r>
              <a:endParaRPr sz="1000" dirty="0"/>
            </a:p>
          </p:txBody>
        </p:sp>
      </p:grpSp>
      <p:grpSp>
        <p:nvGrpSpPr>
          <p:cNvPr id="142" name="Group 248">
            <a:extLst>
              <a:ext uri="{FF2B5EF4-FFF2-40B4-BE49-F238E27FC236}">
                <a16:creationId xmlns:a16="http://schemas.microsoft.com/office/drawing/2014/main" id="{47DA9CA0-58C5-D282-166A-749F7D01B801}"/>
              </a:ext>
            </a:extLst>
          </p:cNvPr>
          <p:cNvGrpSpPr>
            <a:grpSpLocks noChangeAspect="1"/>
          </p:cNvGrpSpPr>
          <p:nvPr/>
        </p:nvGrpSpPr>
        <p:grpSpPr>
          <a:xfrm>
            <a:off x="1009353" y="7437168"/>
            <a:ext cx="256605" cy="365760"/>
            <a:chOff x="-1" y="0"/>
            <a:chExt cx="256110" cy="365053"/>
          </a:xfrm>
        </p:grpSpPr>
        <p:grpSp>
          <p:nvGrpSpPr>
            <p:cNvPr id="143" name="Group 249">
              <a:extLst>
                <a:ext uri="{FF2B5EF4-FFF2-40B4-BE49-F238E27FC236}">
                  <a16:creationId xmlns:a16="http://schemas.microsoft.com/office/drawing/2014/main" id="{F7F632FF-0DF1-82D2-E725-982C978A0D78}"/>
                </a:ext>
              </a:extLst>
            </p:cNvPr>
            <p:cNvGrpSpPr/>
            <p:nvPr/>
          </p:nvGrpSpPr>
          <p:grpSpPr>
            <a:xfrm>
              <a:off x="-1" y="0"/>
              <a:ext cx="219341" cy="365053"/>
              <a:chOff x="0" y="0"/>
              <a:chExt cx="219339" cy="365052"/>
            </a:xfrm>
          </p:grpSpPr>
          <p:sp>
            <p:nvSpPr>
              <p:cNvPr id="145" name="Freeform 250">
                <a:extLst>
                  <a:ext uri="{FF2B5EF4-FFF2-40B4-BE49-F238E27FC236}">
                    <a16:creationId xmlns:a16="http://schemas.microsoft.com/office/drawing/2014/main" id="{0ACC7F38-DEB4-B0D8-71CD-1F7F7A5C7991}"/>
                  </a:ext>
                </a:extLst>
              </p:cNvPr>
              <p:cNvSpPr/>
              <p:nvPr/>
            </p:nvSpPr>
            <p:spPr>
              <a:xfrm flipH="1">
                <a:off x="1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6" name="Freeform 251">
                <a:extLst>
                  <a:ext uri="{FF2B5EF4-FFF2-40B4-BE49-F238E27FC236}">
                    <a16:creationId xmlns:a16="http://schemas.microsoft.com/office/drawing/2014/main" id="{29483046-83A2-BEC7-B8FC-DE084E75B2EB}"/>
                  </a:ext>
                </a:extLst>
              </p:cNvPr>
              <p:cNvSpPr/>
              <p:nvPr/>
            </p:nvSpPr>
            <p:spPr>
              <a:xfrm flipH="1">
                <a:off x="0" y="99658"/>
                <a:ext cx="173807" cy="265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600" y="15898"/>
                    </a:lnTo>
                    <a:lnTo>
                      <a:pt x="16767" y="21600"/>
                    </a:lnTo>
                    <a:lnTo>
                      <a:pt x="0" y="21600"/>
                    </a:lnTo>
                    <a:lnTo>
                      <a:pt x="2160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44" name="Text Box 252">
              <a:extLst>
                <a:ext uri="{FF2B5EF4-FFF2-40B4-BE49-F238E27FC236}">
                  <a16:creationId xmlns:a16="http://schemas.microsoft.com/office/drawing/2014/main" id="{E09DBC9D-E320-3F21-CD29-C755B1AD8705}"/>
                </a:ext>
              </a:extLst>
            </p:cNvPr>
            <p:cNvSpPr txBox="1"/>
            <p:nvPr/>
          </p:nvSpPr>
          <p:spPr>
            <a:xfrm>
              <a:off x="11829" y="11528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T6</a:t>
              </a:r>
            </a:p>
          </p:txBody>
        </p:sp>
      </p:grpSp>
      <p:grpSp>
        <p:nvGrpSpPr>
          <p:cNvPr id="147" name="Group 268">
            <a:extLst>
              <a:ext uri="{FF2B5EF4-FFF2-40B4-BE49-F238E27FC236}">
                <a16:creationId xmlns:a16="http://schemas.microsoft.com/office/drawing/2014/main" id="{F81AF0E9-69EB-A7C4-94EB-617BF6B15C1E}"/>
              </a:ext>
            </a:extLst>
          </p:cNvPr>
          <p:cNvGrpSpPr>
            <a:grpSpLocks noChangeAspect="1"/>
          </p:cNvGrpSpPr>
          <p:nvPr/>
        </p:nvGrpSpPr>
        <p:grpSpPr>
          <a:xfrm>
            <a:off x="1503208" y="6616989"/>
            <a:ext cx="291865" cy="365760"/>
            <a:chOff x="-1" y="0"/>
            <a:chExt cx="291301" cy="365053"/>
          </a:xfrm>
        </p:grpSpPr>
        <p:grpSp>
          <p:nvGrpSpPr>
            <p:cNvPr id="148" name="Group 269">
              <a:extLst>
                <a:ext uri="{FF2B5EF4-FFF2-40B4-BE49-F238E27FC236}">
                  <a16:creationId xmlns:a16="http://schemas.microsoft.com/office/drawing/2014/main" id="{7A08A08F-27D7-A611-7791-B3E701600929}"/>
                </a:ext>
              </a:extLst>
            </p:cNvPr>
            <p:cNvGrpSpPr/>
            <p:nvPr/>
          </p:nvGrpSpPr>
          <p:grpSpPr>
            <a:xfrm>
              <a:off x="-1" y="0"/>
              <a:ext cx="220465" cy="365053"/>
              <a:chOff x="0" y="0"/>
              <a:chExt cx="220463" cy="365052"/>
            </a:xfrm>
          </p:grpSpPr>
          <p:sp>
            <p:nvSpPr>
              <p:cNvPr id="150" name="Freeform 270">
                <a:extLst>
                  <a:ext uri="{FF2B5EF4-FFF2-40B4-BE49-F238E27FC236}">
                    <a16:creationId xmlns:a16="http://schemas.microsoft.com/office/drawing/2014/main" id="{615AE38A-4C82-E2C8-087B-0CC60689B837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20465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51" name="Freeform 271">
                <a:extLst>
                  <a:ext uri="{FF2B5EF4-FFF2-40B4-BE49-F238E27FC236}">
                    <a16:creationId xmlns:a16="http://schemas.microsoft.com/office/drawing/2014/main" id="{9ACAF435-21AB-B7E4-FB11-8956158FAD32}"/>
                  </a:ext>
                </a:extLst>
              </p:cNvPr>
              <p:cNvSpPr/>
              <p:nvPr/>
            </p:nvSpPr>
            <p:spPr>
              <a:xfrm flipH="1">
                <a:off x="1" y="79242"/>
                <a:ext cx="68023" cy="285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9148" y="21600"/>
                    </a:lnTo>
                    <a:lnTo>
                      <a:pt x="21600" y="16307"/>
                    </a:lnTo>
                    <a:lnTo>
                      <a:pt x="21600" y="1764"/>
                    </a:lnTo>
                    <a:lnTo>
                      <a:pt x="9148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49" name="Text Box 272">
              <a:extLst>
                <a:ext uri="{FF2B5EF4-FFF2-40B4-BE49-F238E27FC236}">
                  <a16:creationId xmlns:a16="http://schemas.microsoft.com/office/drawing/2014/main" id="{6FE5C918-15A0-3EF8-41EC-1D04F9D34DBC}"/>
                </a:ext>
              </a:extLst>
            </p:cNvPr>
            <p:cNvSpPr txBox="1"/>
            <p:nvPr/>
          </p:nvSpPr>
          <p:spPr>
            <a:xfrm>
              <a:off x="36657" y="79241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T9 </a:t>
              </a:r>
            </a:p>
          </p:txBody>
        </p:sp>
      </p:grpSp>
      <p:grpSp>
        <p:nvGrpSpPr>
          <p:cNvPr id="152" name="Oval 373">
            <a:extLst>
              <a:ext uri="{FF2B5EF4-FFF2-40B4-BE49-F238E27FC236}">
                <a16:creationId xmlns:a16="http://schemas.microsoft.com/office/drawing/2014/main" id="{953B26ED-21B7-35C4-30B9-35800022FED1}"/>
              </a:ext>
            </a:extLst>
          </p:cNvPr>
          <p:cNvGrpSpPr/>
          <p:nvPr/>
        </p:nvGrpSpPr>
        <p:grpSpPr>
          <a:xfrm>
            <a:off x="3956775" y="7699982"/>
            <a:ext cx="274321" cy="155449"/>
            <a:chOff x="0" y="0"/>
            <a:chExt cx="274320" cy="155447"/>
          </a:xfrm>
        </p:grpSpPr>
        <p:sp>
          <p:nvSpPr>
            <p:cNvPr id="153" name="Oval">
              <a:extLst>
                <a:ext uri="{FF2B5EF4-FFF2-40B4-BE49-F238E27FC236}">
                  <a16:creationId xmlns:a16="http://schemas.microsoft.com/office/drawing/2014/main" id="{7E8F7C24-995D-F04C-6E1A-94D793FC7982}"/>
                </a:ext>
              </a:extLst>
            </p:cNvPr>
            <p:cNvSpPr/>
            <p:nvPr/>
          </p:nvSpPr>
          <p:spPr>
            <a:xfrm>
              <a:off x="-1" y="0"/>
              <a:ext cx="274322" cy="155448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4" name="SP">
              <a:extLst>
                <a:ext uri="{FF2B5EF4-FFF2-40B4-BE49-F238E27FC236}">
                  <a16:creationId xmlns:a16="http://schemas.microsoft.com/office/drawing/2014/main" id="{2DA140BE-43EA-1316-A398-12A4A08EBB24}"/>
                </a:ext>
              </a:extLst>
            </p:cNvPr>
            <p:cNvSpPr txBox="1"/>
            <p:nvPr/>
          </p:nvSpPr>
          <p:spPr>
            <a:xfrm>
              <a:off x="44935" y="9951"/>
              <a:ext cx="184450" cy="1355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SP</a:t>
              </a:r>
            </a:p>
          </p:txBody>
        </p:sp>
      </p:grpSp>
      <p:grpSp>
        <p:nvGrpSpPr>
          <p:cNvPr id="155" name="Group 11">
            <a:extLst>
              <a:ext uri="{FF2B5EF4-FFF2-40B4-BE49-F238E27FC236}">
                <a16:creationId xmlns:a16="http://schemas.microsoft.com/office/drawing/2014/main" id="{37E33743-1604-2B48-7FE6-61D00FFA3E9F}"/>
              </a:ext>
            </a:extLst>
          </p:cNvPr>
          <p:cNvGrpSpPr>
            <a:grpSpLocks noChangeAspect="1"/>
          </p:cNvGrpSpPr>
          <p:nvPr/>
        </p:nvGrpSpPr>
        <p:grpSpPr>
          <a:xfrm>
            <a:off x="473965" y="6612851"/>
            <a:ext cx="221692" cy="365760"/>
            <a:chOff x="0" y="0"/>
            <a:chExt cx="217806" cy="359349"/>
          </a:xfrm>
        </p:grpSpPr>
        <p:sp>
          <p:nvSpPr>
            <p:cNvPr id="156" name="Freeform 12">
              <a:extLst>
                <a:ext uri="{FF2B5EF4-FFF2-40B4-BE49-F238E27FC236}">
                  <a16:creationId xmlns:a16="http://schemas.microsoft.com/office/drawing/2014/main" id="{FA4B8D7F-7D66-BBA7-4C63-4318BA15B1AD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7" name="Text Box 13">
              <a:extLst>
                <a:ext uri="{FF2B5EF4-FFF2-40B4-BE49-F238E27FC236}">
                  <a16:creationId xmlns:a16="http://schemas.microsoft.com/office/drawing/2014/main" id="{3D2ED84B-EB0B-BFCA-2966-4AC18C32452C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2</a:t>
              </a:r>
              <a:endParaRPr dirty="0"/>
            </a:p>
          </p:txBody>
        </p:sp>
      </p:grpSp>
      <p:grpSp>
        <p:nvGrpSpPr>
          <p:cNvPr id="158" name="Group 11">
            <a:extLst>
              <a:ext uri="{FF2B5EF4-FFF2-40B4-BE49-F238E27FC236}">
                <a16:creationId xmlns:a16="http://schemas.microsoft.com/office/drawing/2014/main" id="{66B17312-776E-9F2C-6D7B-4CA81D12054D}"/>
              </a:ext>
            </a:extLst>
          </p:cNvPr>
          <p:cNvGrpSpPr>
            <a:grpSpLocks noChangeAspect="1"/>
          </p:cNvGrpSpPr>
          <p:nvPr/>
        </p:nvGrpSpPr>
        <p:grpSpPr>
          <a:xfrm>
            <a:off x="735404" y="6619475"/>
            <a:ext cx="221692" cy="365760"/>
            <a:chOff x="0" y="0"/>
            <a:chExt cx="217806" cy="359349"/>
          </a:xfrm>
        </p:grpSpPr>
        <p:sp>
          <p:nvSpPr>
            <p:cNvPr id="159" name="Freeform 12">
              <a:extLst>
                <a:ext uri="{FF2B5EF4-FFF2-40B4-BE49-F238E27FC236}">
                  <a16:creationId xmlns:a16="http://schemas.microsoft.com/office/drawing/2014/main" id="{ABC5DAD8-5772-3EDB-DBF0-D48C4B6B8BDF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0" name="Text Box 13">
              <a:extLst>
                <a:ext uri="{FF2B5EF4-FFF2-40B4-BE49-F238E27FC236}">
                  <a16:creationId xmlns:a16="http://schemas.microsoft.com/office/drawing/2014/main" id="{CBC420EB-FCB1-14E8-46A2-4905266538FB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3</a:t>
              </a:r>
              <a:endParaRPr dirty="0"/>
            </a:p>
          </p:txBody>
        </p:sp>
      </p:grpSp>
      <p:grpSp>
        <p:nvGrpSpPr>
          <p:cNvPr id="161" name="Group 11">
            <a:extLst>
              <a:ext uri="{FF2B5EF4-FFF2-40B4-BE49-F238E27FC236}">
                <a16:creationId xmlns:a16="http://schemas.microsoft.com/office/drawing/2014/main" id="{8A1C39D5-DFD8-FD17-FC9F-D5C893704B40}"/>
              </a:ext>
            </a:extLst>
          </p:cNvPr>
          <p:cNvGrpSpPr>
            <a:grpSpLocks noChangeAspect="1"/>
          </p:cNvGrpSpPr>
          <p:nvPr/>
        </p:nvGrpSpPr>
        <p:grpSpPr>
          <a:xfrm>
            <a:off x="212601" y="7023493"/>
            <a:ext cx="221692" cy="365760"/>
            <a:chOff x="0" y="0"/>
            <a:chExt cx="217806" cy="359349"/>
          </a:xfrm>
        </p:grpSpPr>
        <p:sp>
          <p:nvSpPr>
            <p:cNvPr id="162" name="Freeform 12">
              <a:extLst>
                <a:ext uri="{FF2B5EF4-FFF2-40B4-BE49-F238E27FC236}">
                  <a16:creationId xmlns:a16="http://schemas.microsoft.com/office/drawing/2014/main" id="{61653507-39C9-1EFD-72CA-76968D20713D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3" name="Text Box 13">
              <a:extLst>
                <a:ext uri="{FF2B5EF4-FFF2-40B4-BE49-F238E27FC236}">
                  <a16:creationId xmlns:a16="http://schemas.microsoft.com/office/drawing/2014/main" id="{D8498823-5506-69D2-8058-28A636B83414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4</a:t>
              </a:r>
              <a:endParaRPr dirty="0"/>
            </a:p>
          </p:txBody>
        </p:sp>
      </p:grpSp>
      <p:grpSp>
        <p:nvGrpSpPr>
          <p:cNvPr id="164" name="Group 11">
            <a:extLst>
              <a:ext uri="{FF2B5EF4-FFF2-40B4-BE49-F238E27FC236}">
                <a16:creationId xmlns:a16="http://schemas.microsoft.com/office/drawing/2014/main" id="{6EB5BCF0-47F9-2A54-8EDC-8D2749051EEA}"/>
              </a:ext>
            </a:extLst>
          </p:cNvPr>
          <p:cNvGrpSpPr>
            <a:grpSpLocks noChangeAspect="1"/>
          </p:cNvGrpSpPr>
          <p:nvPr/>
        </p:nvGrpSpPr>
        <p:grpSpPr>
          <a:xfrm>
            <a:off x="479887" y="7010274"/>
            <a:ext cx="221692" cy="365760"/>
            <a:chOff x="0" y="0"/>
            <a:chExt cx="217806" cy="359349"/>
          </a:xfrm>
        </p:grpSpPr>
        <p:sp>
          <p:nvSpPr>
            <p:cNvPr id="165" name="Freeform 12">
              <a:extLst>
                <a:ext uri="{FF2B5EF4-FFF2-40B4-BE49-F238E27FC236}">
                  <a16:creationId xmlns:a16="http://schemas.microsoft.com/office/drawing/2014/main" id="{7DBF8A66-4DC5-6673-A08B-35AB8042E12B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6" name="Text Box 13">
              <a:extLst>
                <a:ext uri="{FF2B5EF4-FFF2-40B4-BE49-F238E27FC236}">
                  <a16:creationId xmlns:a16="http://schemas.microsoft.com/office/drawing/2014/main" id="{1FAD5C00-EF5B-5DCE-4C53-9B9D672B68F0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5</a:t>
              </a:r>
              <a:endParaRPr dirty="0"/>
            </a:p>
          </p:txBody>
        </p:sp>
      </p:grpSp>
      <p:grpSp>
        <p:nvGrpSpPr>
          <p:cNvPr id="167" name="Group 11">
            <a:extLst>
              <a:ext uri="{FF2B5EF4-FFF2-40B4-BE49-F238E27FC236}">
                <a16:creationId xmlns:a16="http://schemas.microsoft.com/office/drawing/2014/main" id="{1717B15F-190A-7BB6-A3F0-5F4CF9BC4DB3}"/>
              </a:ext>
            </a:extLst>
          </p:cNvPr>
          <p:cNvGrpSpPr>
            <a:grpSpLocks noChangeAspect="1"/>
          </p:cNvGrpSpPr>
          <p:nvPr/>
        </p:nvGrpSpPr>
        <p:grpSpPr>
          <a:xfrm>
            <a:off x="735286" y="7026221"/>
            <a:ext cx="221692" cy="365760"/>
            <a:chOff x="0" y="0"/>
            <a:chExt cx="217806" cy="359349"/>
          </a:xfrm>
        </p:grpSpPr>
        <p:sp>
          <p:nvSpPr>
            <p:cNvPr id="168" name="Freeform 12">
              <a:extLst>
                <a:ext uri="{FF2B5EF4-FFF2-40B4-BE49-F238E27FC236}">
                  <a16:creationId xmlns:a16="http://schemas.microsoft.com/office/drawing/2014/main" id="{86D96910-3179-1E61-CDD0-C8C97975E98F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9" name="Text Box 13">
              <a:extLst>
                <a:ext uri="{FF2B5EF4-FFF2-40B4-BE49-F238E27FC236}">
                  <a16:creationId xmlns:a16="http://schemas.microsoft.com/office/drawing/2014/main" id="{F490A172-1C47-F12F-0046-0DE8E60C43E7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6</a:t>
              </a:r>
              <a:endParaRPr dirty="0"/>
            </a:p>
          </p:txBody>
        </p:sp>
      </p:grpSp>
      <p:grpSp>
        <p:nvGrpSpPr>
          <p:cNvPr id="170" name="Group 11">
            <a:extLst>
              <a:ext uri="{FF2B5EF4-FFF2-40B4-BE49-F238E27FC236}">
                <a16:creationId xmlns:a16="http://schemas.microsoft.com/office/drawing/2014/main" id="{ACA68BD9-75FF-6EB3-2479-FD49AAD1ACCA}"/>
              </a:ext>
            </a:extLst>
          </p:cNvPr>
          <p:cNvGrpSpPr>
            <a:grpSpLocks noChangeAspect="1"/>
          </p:cNvGrpSpPr>
          <p:nvPr/>
        </p:nvGrpSpPr>
        <p:grpSpPr>
          <a:xfrm>
            <a:off x="210312" y="7439052"/>
            <a:ext cx="221692" cy="365760"/>
            <a:chOff x="0" y="0"/>
            <a:chExt cx="217806" cy="359349"/>
          </a:xfrm>
        </p:grpSpPr>
        <p:sp>
          <p:nvSpPr>
            <p:cNvPr id="171" name="Freeform 12">
              <a:extLst>
                <a:ext uri="{FF2B5EF4-FFF2-40B4-BE49-F238E27FC236}">
                  <a16:creationId xmlns:a16="http://schemas.microsoft.com/office/drawing/2014/main" id="{1B2A9C62-8BD7-55DF-DD37-42E3A0647CA6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2" name="Text Box 13">
              <a:extLst>
                <a:ext uri="{FF2B5EF4-FFF2-40B4-BE49-F238E27FC236}">
                  <a16:creationId xmlns:a16="http://schemas.microsoft.com/office/drawing/2014/main" id="{8DBA7498-464A-29C8-933F-6238BCA0F7CA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173" name="Group 11">
            <a:extLst>
              <a:ext uri="{FF2B5EF4-FFF2-40B4-BE49-F238E27FC236}">
                <a16:creationId xmlns:a16="http://schemas.microsoft.com/office/drawing/2014/main" id="{64165025-93A8-B278-F3D6-626457557CC8}"/>
              </a:ext>
            </a:extLst>
          </p:cNvPr>
          <p:cNvGrpSpPr>
            <a:grpSpLocks noChangeAspect="1"/>
          </p:cNvGrpSpPr>
          <p:nvPr/>
        </p:nvGrpSpPr>
        <p:grpSpPr>
          <a:xfrm>
            <a:off x="743054" y="7430453"/>
            <a:ext cx="221692" cy="365760"/>
            <a:chOff x="0" y="0"/>
            <a:chExt cx="217806" cy="359349"/>
          </a:xfrm>
        </p:grpSpPr>
        <p:sp>
          <p:nvSpPr>
            <p:cNvPr id="174" name="Freeform 12">
              <a:extLst>
                <a:ext uri="{FF2B5EF4-FFF2-40B4-BE49-F238E27FC236}">
                  <a16:creationId xmlns:a16="http://schemas.microsoft.com/office/drawing/2014/main" id="{7631F17A-D77B-B570-8B94-E06DF9408A84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5" name="Text Box 13">
              <a:extLst>
                <a:ext uri="{FF2B5EF4-FFF2-40B4-BE49-F238E27FC236}">
                  <a16:creationId xmlns:a16="http://schemas.microsoft.com/office/drawing/2014/main" id="{5864FE67-5D1C-BCBF-8BD5-C744EF3A83CF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9</a:t>
              </a:r>
              <a:endParaRPr dirty="0"/>
            </a:p>
          </p:txBody>
        </p:sp>
      </p:grpSp>
      <p:grpSp>
        <p:nvGrpSpPr>
          <p:cNvPr id="176" name="Group 11">
            <a:extLst>
              <a:ext uri="{FF2B5EF4-FFF2-40B4-BE49-F238E27FC236}">
                <a16:creationId xmlns:a16="http://schemas.microsoft.com/office/drawing/2014/main" id="{F4FE2278-30CC-9207-6C9C-A0F99C8064B3}"/>
              </a:ext>
            </a:extLst>
          </p:cNvPr>
          <p:cNvGrpSpPr>
            <a:grpSpLocks noChangeAspect="1"/>
          </p:cNvGrpSpPr>
          <p:nvPr/>
        </p:nvGrpSpPr>
        <p:grpSpPr>
          <a:xfrm>
            <a:off x="472801" y="7425833"/>
            <a:ext cx="221692" cy="365760"/>
            <a:chOff x="0" y="0"/>
            <a:chExt cx="217806" cy="359349"/>
          </a:xfrm>
        </p:grpSpPr>
        <p:sp>
          <p:nvSpPr>
            <p:cNvPr id="177" name="Freeform 12">
              <a:extLst>
                <a:ext uri="{FF2B5EF4-FFF2-40B4-BE49-F238E27FC236}">
                  <a16:creationId xmlns:a16="http://schemas.microsoft.com/office/drawing/2014/main" id="{126330C3-44D7-7FDD-09B2-C1F7FB1A92F6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8" name="Text Box 13">
              <a:extLst>
                <a:ext uri="{FF2B5EF4-FFF2-40B4-BE49-F238E27FC236}">
                  <a16:creationId xmlns:a16="http://schemas.microsoft.com/office/drawing/2014/main" id="{2BCAE1F4-3CB7-5D95-B782-10F57583EE63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8</a:t>
              </a:r>
              <a:endParaRPr dirty="0"/>
            </a:p>
          </p:txBody>
        </p:sp>
      </p:grpSp>
      <p:grpSp>
        <p:nvGrpSpPr>
          <p:cNvPr id="179" name="Group 164">
            <a:extLst>
              <a:ext uri="{FF2B5EF4-FFF2-40B4-BE49-F238E27FC236}">
                <a16:creationId xmlns:a16="http://schemas.microsoft.com/office/drawing/2014/main" id="{6BD7FA71-03B4-7BEE-C91D-8F9D2589C8FF}"/>
              </a:ext>
            </a:extLst>
          </p:cNvPr>
          <p:cNvGrpSpPr>
            <a:grpSpLocks noChangeAspect="1"/>
          </p:cNvGrpSpPr>
          <p:nvPr/>
        </p:nvGrpSpPr>
        <p:grpSpPr>
          <a:xfrm>
            <a:off x="991808" y="7028673"/>
            <a:ext cx="220890" cy="365760"/>
            <a:chOff x="0" y="0"/>
            <a:chExt cx="217018" cy="359348"/>
          </a:xfrm>
        </p:grpSpPr>
        <p:sp>
          <p:nvSpPr>
            <p:cNvPr id="180" name="Freeform 165">
              <a:extLst>
                <a:ext uri="{FF2B5EF4-FFF2-40B4-BE49-F238E27FC236}">
                  <a16:creationId xmlns:a16="http://schemas.microsoft.com/office/drawing/2014/main" id="{B792561A-62BF-36D6-80BD-8D73357A3675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81" name="Group 166">
              <a:extLst>
                <a:ext uri="{FF2B5EF4-FFF2-40B4-BE49-F238E27FC236}">
                  <a16:creationId xmlns:a16="http://schemas.microsoft.com/office/drawing/2014/main" id="{1A4D8646-BC04-E30C-2B77-890F0CC00F90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82" name="Line 167">
                <a:extLst>
                  <a:ext uri="{FF2B5EF4-FFF2-40B4-BE49-F238E27FC236}">
                    <a16:creationId xmlns:a16="http://schemas.microsoft.com/office/drawing/2014/main" id="{5AF55355-06FC-6D22-B8A0-49D2CBA4E1E0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83" name="Line 168">
                <a:extLst>
                  <a:ext uri="{FF2B5EF4-FFF2-40B4-BE49-F238E27FC236}">
                    <a16:creationId xmlns:a16="http://schemas.microsoft.com/office/drawing/2014/main" id="{37C1195E-BC57-00C8-1FAA-D60E010DFF3F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84" name="Group 164">
            <a:extLst>
              <a:ext uri="{FF2B5EF4-FFF2-40B4-BE49-F238E27FC236}">
                <a16:creationId xmlns:a16="http://schemas.microsoft.com/office/drawing/2014/main" id="{A2308BA9-6E04-DE6D-00E7-2174EA47B46E}"/>
              </a:ext>
            </a:extLst>
          </p:cNvPr>
          <p:cNvGrpSpPr>
            <a:grpSpLocks noChangeAspect="1"/>
          </p:cNvGrpSpPr>
          <p:nvPr/>
        </p:nvGrpSpPr>
        <p:grpSpPr>
          <a:xfrm>
            <a:off x="1248204" y="6617263"/>
            <a:ext cx="220890" cy="365760"/>
            <a:chOff x="0" y="0"/>
            <a:chExt cx="217018" cy="359348"/>
          </a:xfrm>
        </p:grpSpPr>
        <p:sp>
          <p:nvSpPr>
            <p:cNvPr id="185" name="Freeform 165">
              <a:extLst>
                <a:ext uri="{FF2B5EF4-FFF2-40B4-BE49-F238E27FC236}">
                  <a16:creationId xmlns:a16="http://schemas.microsoft.com/office/drawing/2014/main" id="{B097A773-BE9F-D328-E7E5-4C0FCBFE0FC1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86" name="Group 166">
              <a:extLst>
                <a:ext uri="{FF2B5EF4-FFF2-40B4-BE49-F238E27FC236}">
                  <a16:creationId xmlns:a16="http://schemas.microsoft.com/office/drawing/2014/main" id="{BCC76188-9F21-A12B-E5AE-F9C15E5E919F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87" name="Line 167">
                <a:extLst>
                  <a:ext uri="{FF2B5EF4-FFF2-40B4-BE49-F238E27FC236}">
                    <a16:creationId xmlns:a16="http://schemas.microsoft.com/office/drawing/2014/main" id="{3556C70A-FAA5-8A1D-09F4-6CC7C6A8CEE7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88" name="Line 168">
                <a:extLst>
                  <a:ext uri="{FF2B5EF4-FFF2-40B4-BE49-F238E27FC236}">
                    <a16:creationId xmlns:a16="http://schemas.microsoft.com/office/drawing/2014/main" id="{1BF1273B-9255-30A5-C55E-6C5111578997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89" name="Group 164">
            <a:extLst>
              <a:ext uri="{FF2B5EF4-FFF2-40B4-BE49-F238E27FC236}">
                <a16:creationId xmlns:a16="http://schemas.microsoft.com/office/drawing/2014/main" id="{B80E32F5-0103-E60F-571C-7C038D1D0A6B}"/>
              </a:ext>
            </a:extLst>
          </p:cNvPr>
          <p:cNvGrpSpPr>
            <a:grpSpLocks noChangeAspect="1"/>
          </p:cNvGrpSpPr>
          <p:nvPr/>
        </p:nvGrpSpPr>
        <p:grpSpPr>
          <a:xfrm>
            <a:off x="1250464" y="7020617"/>
            <a:ext cx="220890" cy="365760"/>
            <a:chOff x="0" y="0"/>
            <a:chExt cx="217018" cy="359348"/>
          </a:xfrm>
        </p:grpSpPr>
        <p:sp>
          <p:nvSpPr>
            <p:cNvPr id="190" name="Freeform 165">
              <a:extLst>
                <a:ext uri="{FF2B5EF4-FFF2-40B4-BE49-F238E27FC236}">
                  <a16:creationId xmlns:a16="http://schemas.microsoft.com/office/drawing/2014/main" id="{0527AA73-3DC7-62E4-5311-3C7B80A69A75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91" name="Group 166">
              <a:extLst>
                <a:ext uri="{FF2B5EF4-FFF2-40B4-BE49-F238E27FC236}">
                  <a16:creationId xmlns:a16="http://schemas.microsoft.com/office/drawing/2014/main" id="{BFA14997-3E8B-0C34-7638-997066E11DE1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92" name="Line 167">
                <a:extLst>
                  <a:ext uri="{FF2B5EF4-FFF2-40B4-BE49-F238E27FC236}">
                    <a16:creationId xmlns:a16="http://schemas.microsoft.com/office/drawing/2014/main" id="{1D8B444C-2BA6-3AB6-5DFF-A64D052EA5BF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93" name="Line 168">
                <a:extLst>
                  <a:ext uri="{FF2B5EF4-FFF2-40B4-BE49-F238E27FC236}">
                    <a16:creationId xmlns:a16="http://schemas.microsoft.com/office/drawing/2014/main" id="{FE9B8929-867C-201B-EE18-5E42BF0187FD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94" name="Group 263">
            <a:extLst>
              <a:ext uri="{FF2B5EF4-FFF2-40B4-BE49-F238E27FC236}">
                <a16:creationId xmlns:a16="http://schemas.microsoft.com/office/drawing/2014/main" id="{D41EE671-DA7C-CA36-3074-3C4161B17927}"/>
              </a:ext>
            </a:extLst>
          </p:cNvPr>
          <p:cNvGrpSpPr>
            <a:grpSpLocks noChangeAspect="1"/>
          </p:cNvGrpSpPr>
          <p:nvPr/>
        </p:nvGrpSpPr>
        <p:grpSpPr>
          <a:xfrm>
            <a:off x="1643475" y="6611544"/>
            <a:ext cx="335232" cy="365760"/>
            <a:chOff x="-21192" y="0"/>
            <a:chExt cx="334584" cy="365053"/>
          </a:xfrm>
        </p:grpSpPr>
        <p:grpSp>
          <p:nvGrpSpPr>
            <p:cNvPr id="195" name="Group 264">
              <a:extLst>
                <a:ext uri="{FF2B5EF4-FFF2-40B4-BE49-F238E27FC236}">
                  <a16:creationId xmlns:a16="http://schemas.microsoft.com/office/drawing/2014/main" id="{2B15AD5A-8A29-EE3A-4C6F-595298A13482}"/>
                </a:ext>
              </a:extLst>
            </p:cNvPr>
            <p:cNvGrpSpPr/>
            <p:nvPr/>
          </p:nvGrpSpPr>
          <p:grpSpPr>
            <a:xfrm>
              <a:off x="90671" y="0"/>
              <a:ext cx="222721" cy="365053"/>
              <a:chOff x="0" y="0"/>
              <a:chExt cx="222720" cy="365052"/>
            </a:xfrm>
          </p:grpSpPr>
          <p:sp>
            <p:nvSpPr>
              <p:cNvPr id="197" name="Freeform 265">
                <a:extLst>
                  <a:ext uri="{FF2B5EF4-FFF2-40B4-BE49-F238E27FC236}">
                    <a16:creationId xmlns:a16="http://schemas.microsoft.com/office/drawing/2014/main" id="{3E28AE5B-4E26-6B41-CC77-C936B31A3289}"/>
                  </a:ext>
                </a:extLst>
              </p:cNvPr>
              <p:cNvSpPr/>
              <p:nvPr/>
            </p:nvSpPr>
            <p:spPr>
              <a:xfrm flipH="1">
                <a:off x="0" y="0"/>
                <a:ext cx="220464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8" name="Freeform 266">
                <a:extLst>
                  <a:ext uri="{FF2B5EF4-FFF2-40B4-BE49-F238E27FC236}">
                    <a16:creationId xmlns:a16="http://schemas.microsoft.com/office/drawing/2014/main" id="{843C49F5-EEFF-D6D6-E2F1-4D9ECA4121A7}"/>
                  </a:ext>
                </a:extLst>
              </p:cNvPr>
              <p:cNvSpPr/>
              <p:nvPr/>
            </p:nvSpPr>
            <p:spPr>
              <a:xfrm>
                <a:off x="148214" y="71120"/>
                <a:ext cx="74507" cy="2901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437"/>
                    </a:moveTo>
                    <a:lnTo>
                      <a:pt x="21600" y="17061"/>
                    </a:lnTo>
                    <a:lnTo>
                      <a:pt x="7855" y="21600"/>
                    </a:lnTo>
                    <a:lnTo>
                      <a:pt x="655" y="21600"/>
                    </a:lnTo>
                    <a:lnTo>
                      <a:pt x="655" y="16221"/>
                    </a:lnTo>
                    <a:lnTo>
                      <a:pt x="0" y="0"/>
                    </a:lnTo>
                    <a:lnTo>
                      <a:pt x="9818" y="25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96" name="Text Box 267">
              <a:extLst>
                <a:ext uri="{FF2B5EF4-FFF2-40B4-BE49-F238E27FC236}">
                  <a16:creationId xmlns:a16="http://schemas.microsoft.com/office/drawing/2014/main" id="{E68C3800-C387-970D-8849-2A9C57F74672}"/>
                </a:ext>
              </a:extLst>
            </p:cNvPr>
            <p:cNvSpPr txBox="1"/>
            <p:nvPr/>
          </p:nvSpPr>
          <p:spPr>
            <a:xfrm>
              <a:off x="-21192" y="53341"/>
              <a:ext cx="310105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  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199" name="Group 202">
            <a:extLst>
              <a:ext uri="{FF2B5EF4-FFF2-40B4-BE49-F238E27FC236}">
                <a16:creationId xmlns:a16="http://schemas.microsoft.com/office/drawing/2014/main" id="{86D6AC94-722B-E40C-775E-18D5FA692535}"/>
              </a:ext>
            </a:extLst>
          </p:cNvPr>
          <p:cNvGrpSpPr>
            <a:grpSpLocks noChangeAspect="1"/>
          </p:cNvGrpSpPr>
          <p:nvPr/>
        </p:nvGrpSpPr>
        <p:grpSpPr>
          <a:xfrm>
            <a:off x="4207604" y="7299646"/>
            <a:ext cx="103023" cy="309067"/>
            <a:chOff x="0" y="0"/>
            <a:chExt cx="152400" cy="457200"/>
          </a:xfrm>
        </p:grpSpPr>
        <p:grpSp>
          <p:nvGrpSpPr>
            <p:cNvPr id="200" name="Group 203">
              <a:extLst>
                <a:ext uri="{FF2B5EF4-FFF2-40B4-BE49-F238E27FC236}">
                  <a16:creationId xmlns:a16="http://schemas.microsoft.com/office/drawing/2014/main" id="{5EB6358A-DE06-06B1-6AF4-40608F7E3560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202" name="AutoShape 204">
                <a:extLst>
                  <a:ext uri="{FF2B5EF4-FFF2-40B4-BE49-F238E27FC236}">
                    <a16:creationId xmlns:a16="http://schemas.microsoft.com/office/drawing/2014/main" id="{902DF4D6-852B-C678-A1D0-FB77CCC501DF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03" name="AutoShape 205">
                <a:extLst>
                  <a:ext uri="{FF2B5EF4-FFF2-40B4-BE49-F238E27FC236}">
                    <a16:creationId xmlns:a16="http://schemas.microsoft.com/office/drawing/2014/main" id="{8E72BABE-ABCE-46D1-6F7E-61FEEB6DF3E4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201" name="Rectangle 206">
              <a:extLst>
                <a:ext uri="{FF2B5EF4-FFF2-40B4-BE49-F238E27FC236}">
                  <a16:creationId xmlns:a16="http://schemas.microsoft.com/office/drawing/2014/main" id="{8C6F7B00-D596-0D40-962F-CCFD63791F50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204" name="AutoShape 32">
            <a:extLst>
              <a:ext uri="{FF2B5EF4-FFF2-40B4-BE49-F238E27FC236}">
                <a16:creationId xmlns:a16="http://schemas.microsoft.com/office/drawing/2014/main" id="{40F5CD40-9874-C294-6D7A-9024D0622FC9}"/>
              </a:ext>
            </a:extLst>
          </p:cNvPr>
          <p:cNvSpPr/>
          <p:nvPr/>
        </p:nvSpPr>
        <p:spPr>
          <a:xfrm rot="10800000">
            <a:off x="3652341" y="8026707"/>
            <a:ext cx="1280160" cy="27432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C000"/>
            </a:bgClr>
          </a:patt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205" name="Rectangle 38">
            <a:extLst>
              <a:ext uri="{FF2B5EF4-FFF2-40B4-BE49-F238E27FC236}">
                <a16:creationId xmlns:a16="http://schemas.microsoft.com/office/drawing/2014/main" id="{350490BC-6C7F-8A01-B4EE-7A6E1BE62384}"/>
              </a:ext>
            </a:extLst>
          </p:cNvPr>
          <p:cNvGrpSpPr/>
          <p:nvPr/>
        </p:nvGrpSpPr>
        <p:grpSpPr>
          <a:xfrm>
            <a:off x="6466807" y="7456019"/>
            <a:ext cx="247811" cy="435234"/>
            <a:chOff x="0" y="0"/>
            <a:chExt cx="247809" cy="435232"/>
          </a:xfrm>
        </p:grpSpPr>
        <p:sp>
          <p:nvSpPr>
            <p:cNvPr id="206" name="Rectangle">
              <a:extLst>
                <a:ext uri="{FF2B5EF4-FFF2-40B4-BE49-F238E27FC236}">
                  <a16:creationId xmlns:a16="http://schemas.microsoft.com/office/drawing/2014/main" id="{9883503D-ECDA-4801-A429-175413F03E8F}"/>
                </a:ext>
              </a:extLst>
            </p:cNvPr>
            <p:cNvSpPr/>
            <p:nvPr/>
          </p:nvSpPr>
          <p:spPr>
            <a:xfrm rot="5400000" flipH="1">
              <a:off x="-45341" y="93711"/>
              <a:ext cx="338491" cy="247811"/>
            </a:xfrm>
            <a:prstGeom prst="rect">
              <a:avLst/>
            </a:prstGeom>
            <a:solidFill>
              <a:srgbClr val="CC99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7" name="TABLE">
              <a:extLst>
                <a:ext uri="{FF2B5EF4-FFF2-40B4-BE49-F238E27FC236}">
                  <a16:creationId xmlns:a16="http://schemas.microsoft.com/office/drawing/2014/main" id="{6C63C44E-4FAE-75D3-0F92-EFCF459EF07F}"/>
                </a:ext>
              </a:extLst>
            </p:cNvPr>
            <p:cNvSpPr txBox="1"/>
            <p:nvPr/>
          </p:nvSpPr>
          <p:spPr>
            <a:xfrm rot="5400000">
              <a:off x="-93712" y="116408"/>
              <a:ext cx="435234" cy="20241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sz="8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TABLE</a:t>
              </a:r>
            </a:p>
          </p:txBody>
        </p:sp>
      </p:grpSp>
      <p:grpSp>
        <p:nvGrpSpPr>
          <p:cNvPr id="208" name="Group 177">
            <a:extLst>
              <a:ext uri="{FF2B5EF4-FFF2-40B4-BE49-F238E27FC236}">
                <a16:creationId xmlns:a16="http://schemas.microsoft.com/office/drawing/2014/main" id="{8E203481-4582-E8E4-E594-910C82E87449}"/>
              </a:ext>
            </a:extLst>
          </p:cNvPr>
          <p:cNvGrpSpPr/>
          <p:nvPr/>
        </p:nvGrpSpPr>
        <p:grpSpPr>
          <a:xfrm>
            <a:off x="6417997" y="7084248"/>
            <a:ext cx="345429" cy="305943"/>
            <a:chOff x="0" y="0"/>
            <a:chExt cx="345427" cy="305942"/>
          </a:xfrm>
        </p:grpSpPr>
        <p:grpSp>
          <p:nvGrpSpPr>
            <p:cNvPr id="209" name="Rectangle 178">
              <a:extLst>
                <a:ext uri="{FF2B5EF4-FFF2-40B4-BE49-F238E27FC236}">
                  <a16:creationId xmlns:a16="http://schemas.microsoft.com/office/drawing/2014/main" id="{0A1338CB-C32F-7AFA-5C44-072D8C5B9D25}"/>
                </a:ext>
              </a:extLst>
            </p:cNvPr>
            <p:cNvGrpSpPr/>
            <p:nvPr/>
          </p:nvGrpSpPr>
          <p:grpSpPr>
            <a:xfrm>
              <a:off x="-1" y="8705"/>
              <a:ext cx="345429" cy="297238"/>
              <a:chOff x="0" y="0"/>
              <a:chExt cx="345427" cy="297236"/>
            </a:xfrm>
          </p:grpSpPr>
          <p:sp>
            <p:nvSpPr>
              <p:cNvPr id="213" name="Square">
                <a:extLst>
                  <a:ext uri="{FF2B5EF4-FFF2-40B4-BE49-F238E27FC236}">
                    <a16:creationId xmlns:a16="http://schemas.microsoft.com/office/drawing/2014/main" id="{9960A830-CBAF-EB5B-EFBF-DFB31848CCD5}"/>
                  </a:ext>
                </a:extLst>
              </p:cNvPr>
              <p:cNvSpPr/>
              <p:nvPr/>
            </p:nvSpPr>
            <p:spPr>
              <a:xfrm>
                <a:off x="26753" y="0"/>
                <a:ext cx="291922" cy="297237"/>
              </a:xfrm>
              <a:prstGeom prst="rect">
                <a:avLst/>
              </a:prstGeom>
              <a:solidFill>
                <a:srgbClr val="CC9900"/>
              </a:solidFill>
              <a:ln w="1905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4" name="CHAIR">
                <a:extLst>
                  <a:ext uri="{FF2B5EF4-FFF2-40B4-BE49-F238E27FC236}">
                    <a16:creationId xmlns:a16="http://schemas.microsoft.com/office/drawing/2014/main" id="{2EC36A2E-05C7-BB18-DC08-4BC010158E3F}"/>
                  </a:ext>
                </a:extLst>
              </p:cNvPr>
              <p:cNvSpPr txBox="1"/>
              <p:nvPr/>
            </p:nvSpPr>
            <p:spPr>
              <a:xfrm>
                <a:off x="0" y="9525"/>
                <a:ext cx="345428" cy="2413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/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endParaRPr dirty="0"/>
              </a:p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dirty="0"/>
                  <a:t>CHAIR</a:t>
                </a:r>
              </a:p>
            </p:txBody>
          </p:sp>
        </p:grpSp>
        <p:sp>
          <p:nvSpPr>
            <p:cNvPr id="210" name="Rectangle 179">
              <a:extLst>
                <a:ext uri="{FF2B5EF4-FFF2-40B4-BE49-F238E27FC236}">
                  <a16:creationId xmlns:a16="http://schemas.microsoft.com/office/drawing/2014/main" id="{4E82C4A5-FE4F-1025-8AE8-CF28C1E26B9E}"/>
                </a:ext>
              </a:extLst>
            </p:cNvPr>
            <p:cNvSpPr/>
            <p:nvPr/>
          </p:nvSpPr>
          <p:spPr>
            <a:xfrm rot="10800000">
              <a:off x="19236" y="-1"/>
              <a:ext cx="300692" cy="29849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1" name="Rectangle 180">
              <a:extLst>
                <a:ext uri="{FF2B5EF4-FFF2-40B4-BE49-F238E27FC236}">
                  <a16:creationId xmlns:a16="http://schemas.microsoft.com/office/drawing/2014/main" id="{91768F10-AE1A-B76E-D8C0-6FEC0EF64FBB}"/>
                </a:ext>
              </a:extLst>
            </p:cNvPr>
            <p:cNvSpPr/>
            <p:nvPr/>
          </p:nvSpPr>
          <p:spPr>
            <a:xfrm rot="5400000">
              <a:off x="-46559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2" name="Rectangle 181">
              <a:extLst>
                <a:ext uri="{FF2B5EF4-FFF2-40B4-BE49-F238E27FC236}">
                  <a16:creationId xmlns:a16="http://schemas.microsoft.com/office/drawing/2014/main" id="{F9A6B20A-8575-F13A-C185-B692368265CC}"/>
                </a:ext>
              </a:extLst>
            </p:cNvPr>
            <p:cNvSpPr/>
            <p:nvPr/>
          </p:nvSpPr>
          <p:spPr>
            <a:xfrm rot="5400000">
              <a:off x="220306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pic>
        <p:nvPicPr>
          <p:cNvPr id="215" name="Picture 214">
            <a:extLst>
              <a:ext uri="{FF2B5EF4-FFF2-40B4-BE49-F238E27FC236}">
                <a16:creationId xmlns:a16="http://schemas.microsoft.com/office/drawing/2014/main" id="{AC6C7243-0232-BCED-D5CD-0E02BCFD09B6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b="2256"/>
          <a:stretch/>
        </p:blipFill>
        <p:spPr>
          <a:xfrm>
            <a:off x="5903810" y="6464528"/>
            <a:ext cx="794130" cy="602140"/>
          </a:xfrm>
          <a:prstGeom prst="rect">
            <a:avLst/>
          </a:prstGeom>
        </p:spPr>
      </p:pic>
      <p:grpSp>
        <p:nvGrpSpPr>
          <p:cNvPr id="216" name="Group 177">
            <a:extLst>
              <a:ext uri="{FF2B5EF4-FFF2-40B4-BE49-F238E27FC236}">
                <a16:creationId xmlns:a16="http://schemas.microsoft.com/office/drawing/2014/main" id="{3921003C-A375-33A7-6E39-42C7D6BA563B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5538132" y="6513644"/>
            <a:ext cx="289002" cy="519046"/>
            <a:chOff x="623" y="4848"/>
            <a:chExt cx="241" cy="240"/>
          </a:xfrm>
        </p:grpSpPr>
        <p:sp>
          <p:nvSpPr>
            <p:cNvPr id="217" name="Rectangle 178">
              <a:extLst>
                <a:ext uri="{FF2B5EF4-FFF2-40B4-BE49-F238E27FC236}">
                  <a16:creationId xmlns:a16="http://schemas.microsoft.com/office/drawing/2014/main" id="{AA455150-9816-87A9-CDDE-F5D15F98901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624" y="4848"/>
              <a:ext cx="240" cy="239"/>
            </a:xfrm>
            <a:prstGeom prst="rect">
              <a:avLst/>
            </a:prstGeom>
            <a:solidFill>
              <a:srgbClr val="CC99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Ctr="1"/>
            <a:lstStyle/>
            <a:p>
              <a:endParaRPr lang="en-US" sz="800" b="1" dirty="0"/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PCC</a:t>
              </a:r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Rack</a:t>
              </a:r>
            </a:p>
          </p:txBody>
        </p:sp>
        <p:sp>
          <p:nvSpPr>
            <p:cNvPr id="218" name="Rectangle 179">
              <a:extLst>
                <a:ext uri="{FF2B5EF4-FFF2-40B4-BE49-F238E27FC236}">
                  <a16:creationId xmlns:a16="http://schemas.microsoft.com/office/drawing/2014/main" id="{BCAB13D7-E9EA-9C32-32DF-775149176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5064"/>
              <a:ext cx="240" cy="2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19" name="Rectangle 180">
              <a:extLst>
                <a:ext uri="{FF2B5EF4-FFF2-40B4-BE49-F238E27FC236}">
                  <a16:creationId xmlns:a16="http://schemas.microsoft.com/office/drawing/2014/main" id="{AA522E64-D531-3DBC-9B40-E1B20579F71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35" y="4958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20" name="Rectangle 181">
              <a:extLst>
                <a:ext uri="{FF2B5EF4-FFF2-40B4-BE49-F238E27FC236}">
                  <a16:creationId xmlns:a16="http://schemas.microsoft.com/office/drawing/2014/main" id="{7F7CE76E-DAA6-4593-B8D8-6373CAC91EC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521" y="4957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406180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54691A9-6107-3B33-4D4F-B9FD9169A0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041" y="165099"/>
            <a:ext cx="5087079" cy="701245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4CC4C69-0CF9-8AC1-9D91-AD55E6AA3001}"/>
              </a:ext>
            </a:extLst>
          </p:cNvPr>
          <p:cNvSpPr/>
          <p:nvPr/>
        </p:nvSpPr>
        <p:spPr>
          <a:xfrm>
            <a:off x="3573950" y="6171712"/>
            <a:ext cx="2331720" cy="1005840"/>
          </a:xfrm>
          <a:prstGeom prst="rect">
            <a:avLst/>
          </a:prstGeom>
          <a:solidFill>
            <a:srgbClr val="CCCC00"/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9" name="Rectangle 36">
            <a:extLst>
              <a:ext uri="{FF2B5EF4-FFF2-40B4-BE49-F238E27FC236}">
                <a16:creationId xmlns:a16="http://schemas.microsoft.com/office/drawing/2014/main" id="{B11D8581-F089-1093-5C84-12B0D9AD1597}"/>
              </a:ext>
            </a:extLst>
          </p:cNvPr>
          <p:cNvSpPr/>
          <p:nvPr/>
        </p:nvSpPr>
        <p:spPr>
          <a:xfrm>
            <a:off x="3573950" y="6171386"/>
            <a:ext cx="152400" cy="152400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D00452F7-3CF3-AC47-F253-FB90DB2993BC}"/>
              </a:ext>
            </a:extLst>
          </p:cNvPr>
          <p:cNvSpPr txBox="1"/>
          <p:nvPr/>
        </p:nvSpPr>
        <p:spPr>
          <a:xfrm>
            <a:off x="3860449" y="6630969"/>
            <a:ext cx="1751438" cy="461665"/>
          </a:xfrm>
          <a:prstGeom prst="rect">
            <a:avLst/>
          </a:prstGeom>
          <a:solidFill>
            <a:srgbClr val="9ED3D7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sz="1200" dirty="0"/>
              <a:t>Stage </a:t>
            </a:r>
            <a:r>
              <a:rPr lang="en-US" sz="1200" dirty="0"/>
              <a:t>3</a:t>
            </a:r>
            <a:endParaRPr sz="1200" dirty="0"/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30’ = 4.25”   1’ = 0.142”</a:t>
            </a:r>
            <a:endParaRPr sz="1200" dirty="0"/>
          </a:p>
        </p:txBody>
      </p:sp>
      <p:sp>
        <p:nvSpPr>
          <p:cNvPr id="11" name="Straight Connector 37">
            <a:extLst>
              <a:ext uri="{FF2B5EF4-FFF2-40B4-BE49-F238E27FC236}">
                <a16:creationId xmlns:a16="http://schemas.microsoft.com/office/drawing/2014/main" id="{3B7D73F6-806E-2F3D-C1B9-0F88F3620025}"/>
              </a:ext>
            </a:extLst>
          </p:cNvPr>
          <p:cNvSpPr/>
          <p:nvPr/>
        </p:nvSpPr>
        <p:spPr>
          <a:xfrm flipH="1" flipV="1">
            <a:off x="826041" y="165098"/>
            <a:ext cx="5084064" cy="1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00B05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12" name="Straight Connector 38">
            <a:extLst>
              <a:ext uri="{FF2B5EF4-FFF2-40B4-BE49-F238E27FC236}">
                <a16:creationId xmlns:a16="http://schemas.microsoft.com/office/drawing/2014/main" id="{59DDEA4B-06B3-9816-6F85-5B03C6FEB2BE}"/>
              </a:ext>
            </a:extLst>
          </p:cNvPr>
          <p:cNvSpPr/>
          <p:nvPr/>
        </p:nvSpPr>
        <p:spPr>
          <a:xfrm flipV="1">
            <a:off x="820183" y="165098"/>
            <a:ext cx="2" cy="7772400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FF000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13" name="Straight Connector 41">
            <a:extLst>
              <a:ext uri="{FF2B5EF4-FFF2-40B4-BE49-F238E27FC236}">
                <a16:creationId xmlns:a16="http://schemas.microsoft.com/office/drawing/2014/main" id="{811AB302-8BD6-6CDD-24A6-A0FD1FA6B2BC}"/>
              </a:ext>
            </a:extLst>
          </p:cNvPr>
          <p:cNvSpPr/>
          <p:nvPr/>
        </p:nvSpPr>
        <p:spPr>
          <a:xfrm flipV="1">
            <a:off x="5918976" y="165098"/>
            <a:ext cx="1" cy="7772400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FF000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3" name="AutoShape 326">
            <a:extLst>
              <a:ext uri="{FF2B5EF4-FFF2-40B4-BE49-F238E27FC236}">
                <a16:creationId xmlns:a16="http://schemas.microsoft.com/office/drawing/2014/main" id="{410D1F9C-3DA0-7AD8-E884-D9D037C036B1}"/>
              </a:ext>
            </a:extLst>
          </p:cNvPr>
          <p:cNvSpPr/>
          <p:nvPr/>
        </p:nvSpPr>
        <p:spPr>
          <a:xfrm>
            <a:off x="425625" y="5905798"/>
            <a:ext cx="87471" cy="1042416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" name="AutoShape 326">
            <a:extLst>
              <a:ext uri="{FF2B5EF4-FFF2-40B4-BE49-F238E27FC236}">
                <a16:creationId xmlns:a16="http://schemas.microsoft.com/office/drawing/2014/main" id="{6FDA2FE5-2F81-41AC-FEBA-9734710806FD}"/>
              </a:ext>
            </a:extLst>
          </p:cNvPr>
          <p:cNvSpPr/>
          <p:nvPr/>
        </p:nvSpPr>
        <p:spPr>
          <a:xfrm>
            <a:off x="596043" y="5914318"/>
            <a:ext cx="87471" cy="1042416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5" name="AutoShape 326">
            <a:extLst>
              <a:ext uri="{FF2B5EF4-FFF2-40B4-BE49-F238E27FC236}">
                <a16:creationId xmlns:a16="http://schemas.microsoft.com/office/drawing/2014/main" id="{D8478AB2-C6A7-452E-DC3A-293F2FFA66DF}"/>
              </a:ext>
            </a:extLst>
          </p:cNvPr>
          <p:cNvSpPr/>
          <p:nvPr/>
        </p:nvSpPr>
        <p:spPr>
          <a:xfrm>
            <a:off x="75188" y="4746849"/>
            <a:ext cx="87471" cy="1042416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6" name="AutoShape 326">
            <a:extLst>
              <a:ext uri="{FF2B5EF4-FFF2-40B4-BE49-F238E27FC236}">
                <a16:creationId xmlns:a16="http://schemas.microsoft.com/office/drawing/2014/main" id="{29B73AAB-5004-9207-EC58-75C06E1CD290}"/>
              </a:ext>
            </a:extLst>
          </p:cNvPr>
          <p:cNvSpPr/>
          <p:nvPr/>
        </p:nvSpPr>
        <p:spPr>
          <a:xfrm>
            <a:off x="206626" y="4754565"/>
            <a:ext cx="87471" cy="1042416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7" name="AutoShape 326">
            <a:extLst>
              <a:ext uri="{FF2B5EF4-FFF2-40B4-BE49-F238E27FC236}">
                <a16:creationId xmlns:a16="http://schemas.microsoft.com/office/drawing/2014/main" id="{8584FE89-DAE5-55EE-D158-AC8CA57FA7DF}"/>
              </a:ext>
            </a:extLst>
          </p:cNvPr>
          <p:cNvSpPr/>
          <p:nvPr/>
        </p:nvSpPr>
        <p:spPr>
          <a:xfrm>
            <a:off x="354537" y="4770925"/>
            <a:ext cx="87471" cy="1042416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4" name="AutoShape 326">
            <a:extLst>
              <a:ext uri="{FF2B5EF4-FFF2-40B4-BE49-F238E27FC236}">
                <a16:creationId xmlns:a16="http://schemas.microsoft.com/office/drawing/2014/main" id="{89057528-D9A9-4B41-13A9-7F965B21E370}"/>
              </a:ext>
            </a:extLst>
          </p:cNvPr>
          <p:cNvSpPr/>
          <p:nvPr/>
        </p:nvSpPr>
        <p:spPr>
          <a:xfrm>
            <a:off x="158274" y="3900362"/>
            <a:ext cx="87471" cy="777240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5" name="AutoShape 326">
            <a:extLst>
              <a:ext uri="{FF2B5EF4-FFF2-40B4-BE49-F238E27FC236}">
                <a16:creationId xmlns:a16="http://schemas.microsoft.com/office/drawing/2014/main" id="{F8C9E3D4-091A-0873-CF37-ED7888E66F45}"/>
              </a:ext>
            </a:extLst>
          </p:cNvPr>
          <p:cNvSpPr/>
          <p:nvPr/>
        </p:nvSpPr>
        <p:spPr>
          <a:xfrm>
            <a:off x="290068" y="3900362"/>
            <a:ext cx="87471" cy="777240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6" name="AutoShape 326">
            <a:extLst>
              <a:ext uri="{FF2B5EF4-FFF2-40B4-BE49-F238E27FC236}">
                <a16:creationId xmlns:a16="http://schemas.microsoft.com/office/drawing/2014/main" id="{2466B345-FA41-A4CD-34B8-D333405A0CFD}"/>
              </a:ext>
            </a:extLst>
          </p:cNvPr>
          <p:cNvSpPr/>
          <p:nvPr/>
        </p:nvSpPr>
        <p:spPr>
          <a:xfrm>
            <a:off x="421862" y="3900362"/>
            <a:ext cx="87471" cy="777240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7" name="AutoShape 326">
            <a:extLst>
              <a:ext uri="{FF2B5EF4-FFF2-40B4-BE49-F238E27FC236}">
                <a16:creationId xmlns:a16="http://schemas.microsoft.com/office/drawing/2014/main" id="{02233D71-FF69-510B-110B-4184E60288DA}"/>
              </a:ext>
            </a:extLst>
          </p:cNvPr>
          <p:cNvSpPr/>
          <p:nvPr/>
        </p:nvSpPr>
        <p:spPr>
          <a:xfrm>
            <a:off x="595125" y="3900362"/>
            <a:ext cx="87471" cy="777240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8" name="AutoShape 326">
            <a:extLst>
              <a:ext uri="{FF2B5EF4-FFF2-40B4-BE49-F238E27FC236}">
                <a16:creationId xmlns:a16="http://schemas.microsoft.com/office/drawing/2014/main" id="{5C45924F-1033-E0A1-C7A8-E0518F88B483}"/>
              </a:ext>
            </a:extLst>
          </p:cNvPr>
          <p:cNvSpPr/>
          <p:nvPr/>
        </p:nvSpPr>
        <p:spPr>
          <a:xfrm>
            <a:off x="-9227" y="2654073"/>
            <a:ext cx="87471" cy="521208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9" name="AutoShape 326">
            <a:extLst>
              <a:ext uri="{FF2B5EF4-FFF2-40B4-BE49-F238E27FC236}">
                <a16:creationId xmlns:a16="http://schemas.microsoft.com/office/drawing/2014/main" id="{57522E56-E3A2-6667-DD3F-118BAC029BC4}"/>
              </a:ext>
            </a:extLst>
          </p:cNvPr>
          <p:cNvSpPr/>
          <p:nvPr/>
        </p:nvSpPr>
        <p:spPr>
          <a:xfrm>
            <a:off x="123153" y="2654073"/>
            <a:ext cx="87471" cy="521208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0" name="AutoShape 326">
            <a:extLst>
              <a:ext uri="{FF2B5EF4-FFF2-40B4-BE49-F238E27FC236}">
                <a16:creationId xmlns:a16="http://schemas.microsoft.com/office/drawing/2014/main" id="{FD329C87-A235-A36E-3B48-06A1D412D843}"/>
              </a:ext>
            </a:extLst>
          </p:cNvPr>
          <p:cNvSpPr/>
          <p:nvPr/>
        </p:nvSpPr>
        <p:spPr>
          <a:xfrm>
            <a:off x="258643" y="2660423"/>
            <a:ext cx="87471" cy="521208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4" name="AutoShape 32">
            <a:extLst>
              <a:ext uri="{FF2B5EF4-FFF2-40B4-BE49-F238E27FC236}">
                <a16:creationId xmlns:a16="http://schemas.microsoft.com/office/drawing/2014/main" id="{B3034DDF-AFCA-4251-8BEE-92779C898621}"/>
              </a:ext>
            </a:extLst>
          </p:cNvPr>
          <p:cNvSpPr/>
          <p:nvPr/>
        </p:nvSpPr>
        <p:spPr>
          <a:xfrm>
            <a:off x="235274" y="3316907"/>
            <a:ext cx="45720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5" name="AutoShape 32">
            <a:extLst>
              <a:ext uri="{FF2B5EF4-FFF2-40B4-BE49-F238E27FC236}">
                <a16:creationId xmlns:a16="http://schemas.microsoft.com/office/drawing/2014/main" id="{B1590B85-EF32-8E03-1E0F-6BF3A1655EBA}"/>
              </a:ext>
            </a:extLst>
          </p:cNvPr>
          <p:cNvSpPr/>
          <p:nvPr/>
        </p:nvSpPr>
        <p:spPr>
          <a:xfrm>
            <a:off x="318521" y="3310557"/>
            <a:ext cx="45720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" name="AutoShape 32">
            <a:extLst>
              <a:ext uri="{FF2B5EF4-FFF2-40B4-BE49-F238E27FC236}">
                <a16:creationId xmlns:a16="http://schemas.microsoft.com/office/drawing/2014/main" id="{34AA22D4-9225-3961-29B2-052CC9A5F531}"/>
              </a:ext>
            </a:extLst>
          </p:cNvPr>
          <p:cNvSpPr/>
          <p:nvPr/>
        </p:nvSpPr>
        <p:spPr>
          <a:xfrm>
            <a:off x="411859" y="3310557"/>
            <a:ext cx="45720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" name="AutoShape 32">
            <a:extLst>
              <a:ext uri="{FF2B5EF4-FFF2-40B4-BE49-F238E27FC236}">
                <a16:creationId xmlns:a16="http://schemas.microsoft.com/office/drawing/2014/main" id="{86CC55A0-C7F7-C041-76C8-55A62DC2618D}"/>
              </a:ext>
            </a:extLst>
          </p:cNvPr>
          <p:cNvSpPr/>
          <p:nvPr/>
        </p:nvSpPr>
        <p:spPr>
          <a:xfrm>
            <a:off x="499545" y="3316907"/>
            <a:ext cx="45720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8" name="AutoShape 32">
            <a:extLst>
              <a:ext uri="{FF2B5EF4-FFF2-40B4-BE49-F238E27FC236}">
                <a16:creationId xmlns:a16="http://schemas.microsoft.com/office/drawing/2014/main" id="{43A54927-51B5-7CB2-AC35-85664B42891A}"/>
              </a:ext>
            </a:extLst>
          </p:cNvPr>
          <p:cNvSpPr/>
          <p:nvPr/>
        </p:nvSpPr>
        <p:spPr>
          <a:xfrm>
            <a:off x="592883" y="3316907"/>
            <a:ext cx="45720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" name="AutoShape 32">
            <a:extLst>
              <a:ext uri="{FF2B5EF4-FFF2-40B4-BE49-F238E27FC236}">
                <a16:creationId xmlns:a16="http://schemas.microsoft.com/office/drawing/2014/main" id="{617F0CB6-D425-7F0D-040B-BAA366437754}"/>
              </a:ext>
            </a:extLst>
          </p:cNvPr>
          <p:cNvSpPr/>
          <p:nvPr/>
        </p:nvSpPr>
        <p:spPr>
          <a:xfrm>
            <a:off x="679629" y="3316907"/>
            <a:ext cx="45720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30" name="Picture 56" descr="Picture 56">
            <a:extLst>
              <a:ext uri="{FF2B5EF4-FFF2-40B4-BE49-F238E27FC236}">
                <a16:creationId xmlns:a16="http://schemas.microsoft.com/office/drawing/2014/main" id="{7EDBFD67-E68C-C392-B609-046FFD064ADA}"/>
              </a:ext>
            </a:extLst>
          </p:cNvPr>
          <p:cNvPicPr preferRelativeResize="0">
            <a:picLocks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-12684" y="5250985"/>
            <a:ext cx="1051560" cy="91440"/>
          </a:xfrm>
          <a:prstGeom prst="rect">
            <a:avLst/>
          </a:prstGeom>
          <a:ln w="12700">
            <a:miter lim="400000"/>
          </a:ln>
        </p:spPr>
      </p:pic>
      <p:pic>
        <p:nvPicPr>
          <p:cNvPr id="31" name="Picture 56" descr="Picture 56">
            <a:extLst>
              <a:ext uri="{FF2B5EF4-FFF2-40B4-BE49-F238E27FC236}">
                <a16:creationId xmlns:a16="http://schemas.microsoft.com/office/drawing/2014/main" id="{56ED0419-B099-B89C-DB55-C2D300BE100D}"/>
              </a:ext>
            </a:extLst>
          </p:cNvPr>
          <p:cNvPicPr preferRelativeResize="0">
            <a:picLocks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03190" y="5250985"/>
            <a:ext cx="1051560" cy="91440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AutoShape 58">
            <a:extLst>
              <a:ext uri="{FF2B5EF4-FFF2-40B4-BE49-F238E27FC236}">
                <a16:creationId xmlns:a16="http://schemas.microsoft.com/office/drawing/2014/main" id="{49D5AACC-7B1F-DC60-7252-A62A46F66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271" y="7092634"/>
            <a:ext cx="256032" cy="256032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34" name="AutoShape 81">
            <a:extLst>
              <a:ext uri="{FF2B5EF4-FFF2-40B4-BE49-F238E27FC236}">
                <a16:creationId xmlns:a16="http://schemas.microsoft.com/office/drawing/2014/main" id="{DEBAB211-0FAF-2FEA-DDF0-09061597F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96" y="7092634"/>
            <a:ext cx="256032" cy="256032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sp>
        <p:nvSpPr>
          <p:cNvPr id="35" name="AutoShape 58">
            <a:extLst>
              <a:ext uri="{FF2B5EF4-FFF2-40B4-BE49-F238E27FC236}">
                <a16:creationId xmlns:a16="http://schemas.microsoft.com/office/drawing/2014/main" id="{CE26F25B-1197-1995-A5C4-C0CE4A2BA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271" y="7390875"/>
            <a:ext cx="256032" cy="256032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36" name="AutoShape 81">
            <a:extLst>
              <a:ext uri="{FF2B5EF4-FFF2-40B4-BE49-F238E27FC236}">
                <a16:creationId xmlns:a16="http://schemas.microsoft.com/office/drawing/2014/main" id="{9C55F68A-9F89-FABB-9260-D829FDDE6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32" y="7390875"/>
            <a:ext cx="256032" cy="256032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10F30CFB-6779-3D53-D868-3F3014EDAFED}"/>
              </a:ext>
            </a:extLst>
          </p:cNvPr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261880" y="5890304"/>
            <a:ext cx="216408" cy="106070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51BB7480-525C-2596-3CA8-5BC5483CFA88}"/>
              </a:ext>
            </a:extLst>
          </p:cNvPr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13739" y="5860078"/>
            <a:ext cx="216408" cy="109728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C559AC3D-33FB-2C63-DC86-D94DC370FF87}"/>
              </a:ext>
            </a:extLst>
          </p:cNvPr>
          <p:cNvPicPr>
            <a:picLocks/>
          </p:cNvPicPr>
          <p:nvPr/>
        </p:nvPicPr>
        <p:blipFill>
          <a:blip r:embed="rId8"/>
          <a:stretch>
            <a:fillRect/>
          </a:stretch>
        </p:blipFill>
        <p:spPr>
          <a:xfrm>
            <a:off x="134627" y="5860078"/>
            <a:ext cx="216408" cy="1097280"/>
          </a:xfrm>
          <a:prstGeom prst="rect">
            <a:avLst/>
          </a:prstGeom>
        </p:spPr>
      </p:pic>
      <p:sp>
        <p:nvSpPr>
          <p:cNvPr id="40" name="AutoShape 327">
            <a:extLst>
              <a:ext uri="{FF2B5EF4-FFF2-40B4-BE49-F238E27FC236}">
                <a16:creationId xmlns:a16="http://schemas.microsoft.com/office/drawing/2014/main" id="{ED850FFA-DFA4-0BF7-06A0-7BBE10D6F505}"/>
              </a:ext>
            </a:extLst>
          </p:cNvPr>
          <p:cNvSpPr/>
          <p:nvPr/>
        </p:nvSpPr>
        <p:spPr>
          <a:xfrm>
            <a:off x="472142" y="2785224"/>
            <a:ext cx="64008" cy="39319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1" name="AutoShape 327">
            <a:extLst>
              <a:ext uri="{FF2B5EF4-FFF2-40B4-BE49-F238E27FC236}">
                <a16:creationId xmlns:a16="http://schemas.microsoft.com/office/drawing/2014/main" id="{909AD278-0E93-765E-9B30-7565B9B37F11}"/>
              </a:ext>
            </a:extLst>
          </p:cNvPr>
          <p:cNvSpPr/>
          <p:nvPr/>
        </p:nvSpPr>
        <p:spPr>
          <a:xfrm>
            <a:off x="576783" y="2785224"/>
            <a:ext cx="64008" cy="39319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2" name="AutoShape 327">
            <a:extLst>
              <a:ext uri="{FF2B5EF4-FFF2-40B4-BE49-F238E27FC236}">
                <a16:creationId xmlns:a16="http://schemas.microsoft.com/office/drawing/2014/main" id="{6DFAD9BD-1062-4FCF-18E0-8D27B426BCD8}"/>
              </a:ext>
            </a:extLst>
          </p:cNvPr>
          <p:cNvSpPr/>
          <p:nvPr/>
        </p:nvSpPr>
        <p:spPr>
          <a:xfrm>
            <a:off x="671434" y="2784368"/>
            <a:ext cx="64008" cy="39319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576F739-0C07-14E9-4F8B-4B14EA1F4B2F}"/>
              </a:ext>
            </a:extLst>
          </p:cNvPr>
          <p:cNvSpPr txBox="1"/>
          <p:nvPr/>
        </p:nvSpPr>
        <p:spPr>
          <a:xfrm>
            <a:off x="4175073" y="6171386"/>
            <a:ext cx="1129474" cy="2462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Narrow" panose="020B0004020202020204" pitchFamily="34" charset="0"/>
                <a:sym typeface="Helvetica"/>
              </a:rPr>
              <a:t>Overhead Structure</a:t>
            </a:r>
          </a:p>
        </p:txBody>
      </p:sp>
      <p:grpSp>
        <p:nvGrpSpPr>
          <p:cNvPr id="44" name="Group 134">
            <a:extLst>
              <a:ext uri="{FF2B5EF4-FFF2-40B4-BE49-F238E27FC236}">
                <a16:creationId xmlns:a16="http://schemas.microsoft.com/office/drawing/2014/main" id="{6B970195-CC7D-BD73-C74B-2C3E35518537}"/>
              </a:ext>
            </a:extLst>
          </p:cNvPr>
          <p:cNvGrpSpPr/>
          <p:nvPr/>
        </p:nvGrpSpPr>
        <p:grpSpPr>
          <a:xfrm>
            <a:off x="3157728" y="7740278"/>
            <a:ext cx="237744" cy="640454"/>
            <a:chOff x="0" y="0"/>
            <a:chExt cx="237742" cy="640452"/>
          </a:xfrm>
        </p:grpSpPr>
        <p:sp>
          <p:nvSpPr>
            <p:cNvPr id="45" name="Line 135">
              <a:extLst>
                <a:ext uri="{FF2B5EF4-FFF2-40B4-BE49-F238E27FC236}">
                  <a16:creationId xmlns:a16="http://schemas.microsoft.com/office/drawing/2014/main" id="{3248C83A-A05E-6F8D-B2CA-E8F99695DE10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46" name="Line 136">
              <a:extLst>
                <a:ext uri="{FF2B5EF4-FFF2-40B4-BE49-F238E27FC236}">
                  <a16:creationId xmlns:a16="http://schemas.microsoft.com/office/drawing/2014/main" id="{F3C8CC43-F511-8FC3-FFE2-EF2A15C00843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47" name="Group 137">
              <a:extLst>
                <a:ext uri="{FF2B5EF4-FFF2-40B4-BE49-F238E27FC236}">
                  <a16:creationId xmlns:a16="http://schemas.microsoft.com/office/drawing/2014/main" id="{79C1393A-F759-B7D0-DF08-2320BF5F15F8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48" name="Freeform 138">
                <a:extLst>
                  <a:ext uri="{FF2B5EF4-FFF2-40B4-BE49-F238E27FC236}">
                    <a16:creationId xmlns:a16="http://schemas.microsoft.com/office/drawing/2014/main" id="{7411FDDA-50EB-BA8B-FD1F-06F9D2AB98B9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9" name="Text Box 139">
                <a:extLst>
                  <a:ext uri="{FF2B5EF4-FFF2-40B4-BE49-F238E27FC236}">
                    <a16:creationId xmlns:a16="http://schemas.microsoft.com/office/drawing/2014/main" id="{5A0236E3-02A3-9685-40EE-6E27E46E9598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DT</a:t>
                </a:r>
              </a:p>
            </p:txBody>
          </p:sp>
        </p:grpSp>
      </p:grpSp>
      <p:grpSp>
        <p:nvGrpSpPr>
          <p:cNvPr id="50" name="Group 134">
            <a:extLst>
              <a:ext uri="{FF2B5EF4-FFF2-40B4-BE49-F238E27FC236}">
                <a16:creationId xmlns:a16="http://schemas.microsoft.com/office/drawing/2014/main" id="{A7971437-8112-70A3-50E0-5399E1109317}"/>
              </a:ext>
            </a:extLst>
          </p:cNvPr>
          <p:cNvGrpSpPr/>
          <p:nvPr/>
        </p:nvGrpSpPr>
        <p:grpSpPr>
          <a:xfrm>
            <a:off x="3556638" y="7706041"/>
            <a:ext cx="237744" cy="640454"/>
            <a:chOff x="0" y="0"/>
            <a:chExt cx="237742" cy="640452"/>
          </a:xfrm>
        </p:grpSpPr>
        <p:sp>
          <p:nvSpPr>
            <p:cNvPr id="51" name="Line 135">
              <a:extLst>
                <a:ext uri="{FF2B5EF4-FFF2-40B4-BE49-F238E27FC236}">
                  <a16:creationId xmlns:a16="http://schemas.microsoft.com/office/drawing/2014/main" id="{26D58B53-BBE6-AE3C-3C8F-FA127D01AF1C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52" name="Line 136">
              <a:extLst>
                <a:ext uri="{FF2B5EF4-FFF2-40B4-BE49-F238E27FC236}">
                  <a16:creationId xmlns:a16="http://schemas.microsoft.com/office/drawing/2014/main" id="{C625A573-9F9D-B91B-8751-41884B20D326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53" name="Group 137">
              <a:extLst>
                <a:ext uri="{FF2B5EF4-FFF2-40B4-BE49-F238E27FC236}">
                  <a16:creationId xmlns:a16="http://schemas.microsoft.com/office/drawing/2014/main" id="{84CFBAE7-38AE-9411-0A42-5435D9B70E02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54" name="Freeform 138">
                <a:extLst>
                  <a:ext uri="{FF2B5EF4-FFF2-40B4-BE49-F238E27FC236}">
                    <a16:creationId xmlns:a16="http://schemas.microsoft.com/office/drawing/2014/main" id="{736C0E76-6B6A-2F9A-609E-E2E0943455E0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55" name="Text Box 139">
                <a:extLst>
                  <a:ext uri="{FF2B5EF4-FFF2-40B4-BE49-F238E27FC236}">
                    <a16:creationId xmlns:a16="http://schemas.microsoft.com/office/drawing/2014/main" id="{86A1B6CA-2AE2-BB5D-E16D-46B8F7E649A8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508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sz="800"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DDT</a:t>
                </a:r>
              </a:p>
            </p:txBody>
          </p:sp>
        </p:grpSp>
      </p:grpSp>
      <p:grpSp>
        <p:nvGrpSpPr>
          <p:cNvPr id="56" name="Oval 140">
            <a:extLst>
              <a:ext uri="{FF2B5EF4-FFF2-40B4-BE49-F238E27FC236}">
                <a16:creationId xmlns:a16="http://schemas.microsoft.com/office/drawing/2014/main" id="{EE8AFA31-9A7E-FCD0-E0F3-DCA0C6F1ED85}"/>
              </a:ext>
            </a:extLst>
          </p:cNvPr>
          <p:cNvGrpSpPr/>
          <p:nvPr/>
        </p:nvGrpSpPr>
        <p:grpSpPr>
          <a:xfrm>
            <a:off x="4477632" y="8571951"/>
            <a:ext cx="259480" cy="226986"/>
            <a:chOff x="0" y="0"/>
            <a:chExt cx="259479" cy="226985"/>
          </a:xfrm>
        </p:grpSpPr>
        <p:sp>
          <p:nvSpPr>
            <p:cNvPr id="57" name="Oval">
              <a:extLst>
                <a:ext uri="{FF2B5EF4-FFF2-40B4-BE49-F238E27FC236}">
                  <a16:creationId xmlns:a16="http://schemas.microsoft.com/office/drawing/2014/main" id="{FBD22E39-6161-D711-EB91-5A77928D03E4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8" name="P1">
              <a:extLst>
                <a:ext uri="{FF2B5EF4-FFF2-40B4-BE49-F238E27FC236}">
                  <a16:creationId xmlns:a16="http://schemas.microsoft.com/office/drawing/2014/main" id="{FC7515E2-215B-3A1F-FDB1-FD5F90A8E7AD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P1</a:t>
              </a:r>
            </a:p>
          </p:txBody>
        </p:sp>
      </p:grpSp>
      <p:grpSp>
        <p:nvGrpSpPr>
          <p:cNvPr id="59" name="Oval 141">
            <a:extLst>
              <a:ext uri="{FF2B5EF4-FFF2-40B4-BE49-F238E27FC236}">
                <a16:creationId xmlns:a16="http://schemas.microsoft.com/office/drawing/2014/main" id="{CAAD9033-8642-60BB-FF28-73C7008DAD31}"/>
              </a:ext>
            </a:extLst>
          </p:cNvPr>
          <p:cNvGrpSpPr/>
          <p:nvPr/>
        </p:nvGrpSpPr>
        <p:grpSpPr>
          <a:xfrm>
            <a:off x="4782432" y="8571951"/>
            <a:ext cx="259480" cy="226986"/>
            <a:chOff x="0" y="0"/>
            <a:chExt cx="259479" cy="226985"/>
          </a:xfrm>
        </p:grpSpPr>
        <p:sp>
          <p:nvSpPr>
            <p:cNvPr id="60" name="Oval">
              <a:extLst>
                <a:ext uri="{FF2B5EF4-FFF2-40B4-BE49-F238E27FC236}">
                  <a16:creationId xmlns:a16="http://schemas.microsoft.com/office/drawing/2014/main" id="{235A0AA7-D948-D1E0-94F0-92A39077E2E1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1" name="P2">
              <a:extLst>
                <a:ext uri="{FF2B5EF4-FFF2-40B4-BE49-F238E27FC236}">
                  <a16:creationId xmlns:a16="http://schemas.microsoft.com/office/drawing/2014/main" id="{845B495B-BA36-ED9D-BDFD-16FBFCFA1F43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P2</a:t>
              </a:r>
            </a:p>
          </p:txBody>
        </p:sp>
      </p:grpSp>
      <p:grpSp>
        <p:nvGrpSpPr>
          <p:cNvPr id="62" name="Oval 142">
            <a:extLst>
              <a:ext uri="{FF2B5EF4-FFF2-40B4-BE49-F238E27FC236}">
                <a16:creationId xmlns:a16="http://schemas.microsoft.com/office/drawing/2014/main" id="{9343C056-2602-668B-751E-E1D414CF3B8A}"/>
              </a:ext>
            </a:extLst>
          </p:cNvPr>
          <p:cNvGrpSpPr/>
          <p:nvPr/>
        </p:nvGrpSpPr>
        <p:grpSpPr>
          <a:xfrm>
            <a:off x="4477632" y="8876751"/>
            <a:ext cx="259480" cy="226986"/>
            <a:chOff x="0" y="0"/>
            <a:chExt cx="259479" cy="226985"/>
          </a:xfrm>
        </p:grpSpPr>
        <p:sp>
          <p:nvSpPr>
            <p:cNvPr id="63" name="Oval">
              <a:extLst>
                <a:ext uri="{FF2B5EF4-FFF2-40B4-BE49-F238E27FC236}">
                  <a16:creationId xmlns:a16="http://schemas.microsoft.com/office/drawing/2014/main" id="{66877194-FE46-BE44-E133-36020FAEC294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4" name="P3">
              <a:extLst>
                <a:ext uri="{FF2B5EF4-FFF2-40B4-BE49-F238E27FC236}">
                  <a16:creationId xmlns:a16="http://schemas.microsoft.com/office/drawing/2014/main" id="{426C5196-5557-C431-9255-A36C8A412652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P3</a:t>
              </a:r>
            </a:p>
          </p:txBody>
        </p:sp>
      </p:grpSp>
      <p:grpSp>
        <p:nvGrpSpPr>
          <p:cNvPr id="65" name="Oval 143">
            <a:extLst>
              <a:ext uri="{FF2B5EF4-FFF2-40B4-BE49-F238E27FC236}">
                <a16:creationId xmlns:a16="http://schemas.microsoft.com/office/drawing/2014/main" id="{5C8A104D-60C6-902E-E4A1-B6DD50B2FAF3}"/>
              </a:ext>
            </a:extLst>
          </p:cNvPr>
          <p:cNvGrpSpPr/>
          <p:nvPr/>
        </p:nvGrpSpPr>
        <p:grpSpPr>
          <a:xfrm>
            <a:off x="4782432" y="8876751"/>
            <a:ext cx="259480" cy="226986"/>
            <a:chOff x="0" y="0"/>
            <a:chExt cx="259479" cy="226985"/>
          </a:xfrm>
        </p:grpSpPr>
        <p:sp>
          <p:nvSpPr>
            <p:cNvPr id="66" name="Oval">
              <a:extLst>
                <a:ext uri="{FF2B5EF4-FFF2-40B4-BE49-F238E27FC236}">
                  <a16:creationId xmlns:a16="http://schemas.microsoft.com/office/drawing/2014/main" id="{2B40D991-82C3-B296-58A3-39B6153BCF96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7" name="P4">
              <a:extLst>
                <a:ext uri="{FF2B5EF4-FFF2-40B4-BE49-F238E27FC236}">
                  <a16:creationId xmlns:a16="http://schemas.microsoft.com/office/drawing/2014/main" id="{4464F679-F0CE-F75C-C598-DBB22B721908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P4</a:t>
              </a:r>
            </a:p>
          </p:txBody>
        </p:sp>
      </p:grpSp>
      <p:grpSp>
        <p:nvGrpSpPr>
          <p:cNvPr id="68" name="Group 202">
            <a:extLst>
              <a:ext uri="{FF2B5EF4-FFF2-40B4-BE49-F238E27FC236}">
                <a16:creationId xmlns:a16="http://schemas.microsoft.com/office/drawing/2014/main" id="{8CBA7584-9D4F-B216-53C7-C22FA8321CD8}"/>
              </a:ext>
            </a:extLst>
          </p:cNvPr>
          <p:cNvGrpSpPr/>
          <p:nvPr/>
        </p:nvGrpSpPr>
        <p:grpSpPr>
          <a:xfrm>
            <a:off x="3975314" y="8311507"/>
            <a:ext cx="152401" cy="457201"/>
            <a:chOff x="0" y="0"/>
            <a:chExt cx="152400" cy="457200"/>
          </a:xfrm>
        </p:grpSpPr>
        <p:grpSp>
          <p:nvGrpSpPr>
            <p:cNvPr id="69" name="Group 203">
              <a:extLst>
                <a:ext uri="{FF2B5EF4-FFF2-40B4-BE49-F238E27FC236}">
                  <a16:creationId xmlns:a16="http://schemas.microsoft.com/office/drawing/2014/main" id="{D6F49BF2-B14C-7F74-5298-D217152A0CD8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71" name="AutoShape 204">
                <a:extLst>
                  <a:ext uri="{FF2B5EF4-FFF2-40B4-BE49-F238E27FC236}">
                    <a16:creationId xmlns:a16="http://schemas.microsoft.com/office/drawing/2014/main" id="{0BE80C93-3DDC-5038-433B-D509A980AF49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2" name="AutoShape 205">
                <a:extLst>
                  <a:ext uri="{FF2B5EF4-FFF2-40B4-BE49-F238E27FC236}">
                    <a16:creationId xmlns:a16="http://schemas.microsoft.com/office/drawing/2014/main" id="{7EF74FFB-3BC4-436D-8E69-B0D72D87A83E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70" name="Rectangle 206">
              <a:extLst>
                <a:ext uri="{FF2B5EF4-FFF2-40B4-BE49-F238E27FC236}">
                  <a16:creationId xmlns:a16="http://schemas.microsoft.com/office/drawing/2014/main" id="{B59352E0-BA1C-1781-7408-09637524EF8B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73" name="Group 238">
            <a:extLst>
              <a:ext uri="{FF2B5EF4-FFF2-40B4-BE49-F238E27FC236}">
                <a16:creationId xmlns:a16="http://schemas.microsoft.com/office/drawing/2014/main" id="{DD23D461-6C86-9E15-B8E3-740F9738E7EC}"/>
              </a:ext>
            </a:extLst>
          </p:cNvPr>
          <p:cNvGrpSpPr/>
          <p:nvPr/>
        </p:nvGrpSpPr>
        <p:grpSpPr>
          <a:xfrm>
            <a:off x="3972239" y="7766268"/>
            <a:ext cx="304801" cy="304801"/>
            <a:chOff x="0" y="0"/>
            <a:chExt cx="304800" cy="304800"/>
          </a:xfrm>
        </p:grpSpPr>
        <p:sp>
          <p:nvSpPr>
            <p:cNvPr id="74" name="Rectangle 239">
              <a:extLst>
                <a:ext uri="{FF2B5EF4-FFF2-40B4-BE49-F238E27FC236}">
                  <a16:creationId xmlns:a16="http://schemas.microsoft.com/office/drawing/2014/main" id="{E2F41691-2B9D-E2C9-BCAA-B0F53D0E8A18}"/>
                </a:ext>
              </a:extLst>
            </p:cNvPr>
            <p:cNvSpPr/>
            <p:nvPr/>
          </p:nvSpPr>
          <p:spPr>
            <a:xfrm>
              <a:off x="0" y="0"/>
              <a:ext cx="304800" cy="304800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5" name="Line 240">
              <a:extLst>
                <a:ext uri="{FF2B5EF4-FFF2-40B4-BE49-F238E27FC236}">
                  <a16:creationId xmlns:a16="http://schemas.microsoft.com/office/drawing/2014/main" id="{FFF50BC3-DD1B-0B75-8CF7-E1BCEE8934A7}"/>
                </a:ext>
              </a:extLst>
            </p:cNvPr>
            <p:cNvSpPr/>
            <p:nvPr/>
          </p:nvSpPr>
          <p:spPr>
            <a:xfrm>
              <a:off x="0" y="762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76" name="Line 241">
              <a:extLst>
                <a:ext uri="{FF2B5EF4-FFF2-40B4-BE49-F238E27FC236}">
                  <a16:creationId xmlns:a16="http://schemas.microsoft.com/office/drawing/2014/main" id="{2911E22D-E14A-2518-3F38-66ADB9A46027}"/>
                </a:ext>
              </a:extLst>
            </p:cNvPr>
            <p:cNvSpPr/>
            <p:nvPr/>
          </p:nvSpPr>
          <p:spPr>
            <a:xfrm>
              <a:off x="0" y="2286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77" name="Line 242">
              <a:extLst>
                <a:ext uri="{FF2B5EF4-FFF2-40B4-BE49-F238E27FC236}">
                  <a16:creationId xmlns:a16="http://schemas.microsoft.com/office/drawing/2014/main" id="{1F57EFF7-6495-FBD1-9C14-2315FF87675E}"/>
                </a:ext>
              </a:extLst>
            </p:cNvPr>
            <p:cNvSpPr/>
            <p:nvPr/>
          </p:nvSpPr>
          <p:spPr>
            <a:xfrm>
              <a:off x="0" y="152400"/>
              <a:ext cx="304801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78" name="Group 273">
            <a:extLst>
              <a:ext uri="{FF2B5EF4-FFF2-40B4-BE49-F238E27FC236}">
                <a16:creationId xmlns:a16="http://schemas.microsoft.com/office/drawing/2014/main" id="{81BC8BFF-662A-3981-4E76-1510282A15D7}"/>
              </a:ext>
            </a:extLst>
          </p:cNvPr>
          <p:cNvGrpSpPr>
            <a:grpSpLocks noChangeAspect="1"/>
          </p:cNvGrpSpPr>
          <p:nvPr/>
        </p:nvGrpSpPr>
        <p:grpSpPr>
          <a:xfrm>
            <a:off x="2010889" y="7772042"/>
            <a:ext cx="216565" cy="551566"/>
            <a:chOff x="0" y="0"/>
            <a:chExt cx="221262" cy="541862"/>
          </a:xfrm>
        </p:grpSpPr>
        <p:sp>
          <p:nvSpPr>
            <p:cNvPr id="79" name="Rectangle 274">
              <a:extLst>
                <a:ext uri="{FF2B5EF4-FFF2-40B4-BE49-F238E27FC236}">
                  <a16:creationId xmlns:a16="http://schemas.microsoft.com/office/drawing/2014/main" id="{A87C982C-96EC-AEFE-B03B-5C06586A68DA}"/>
                </a:ext>
              </a:extLst>
            </p:cNvPr>
            <p:cNvSpPr/>
            <p:nvPr/>
          </p:nvSpPr>
          <p:spPr>
            <a:xfrm>
              <a:off x="-1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0" name="Line 275">
              <a:extLst>
                <a:ext uri="{FF2B5EF4-FFF2-40B4-BE49-F238E27FC236}">
                  <a16:creationId xmlns:a16="http://schemas.microsoft.com/office/drawing/2014/main" id="{0DEBD10E-114C-4157-10B4-9986766D0F91}"/>
                </a:ext>
              </a:extLst>
            </p:cNvPr>
            <p:cNvSpPr/>
            <p:nvPr/>
          </p:nvSpPr>
          <p:spPr>
            <a:xfrm flipH="1">
              <a:off x="162559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81" name="Group 276">
              <a:extLst>
                <a:ext uri="{FF2B5EF4-FFF2-40B4-BE49-F238E27FC236}">
                  <a16:creationId xmlns:a16="http://schemas.microsoft.com/office/drawing/2014/main" id="{C528E3C8-F758-69A4-030D-7A65A1DC2343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82" name="Freeform 277">
                <a:extLst>
                  <a:ext uri="{FF2B5EF4-FFF2-40B4-BE49-F238E27FC236}">
                    <a16:creationId xmlns:a16="http://schemas.microsoft.com/office/drawing/2014/main" id="{DD83596D-40D6-2599-4005-49F45E19B3B4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3" name="Text Box 278">
                <a:extLst>
                  <a:ext uri="{FF2B5EF4-FFF2-40B4-BE49-F238E27FC236}">
                    <a16:creationId xmlns:a16="http://schemas.microsoft.com/office/drawing/2014/main" id="{009CC626-8CF4-6940-DFC6-1B9E18B53AB3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84" name="Group 279">
            <a:extLst>
              <a:ext uri="{FF2B5EF4-FFF2-40B4-BE49-F238E27FC236}">
                <a16:creationId xmlns:a16="http://schemas.microsoft.com/office/drawing/2014/main" id="{EA5DDB7E-9913-AE16-A2E4-E20974EC7F5D}"/>
              </a:ext>
            </a:extLst>
          </p:cNvPr>
          <p:cNvGrpSpPr>
            <a:grpSpLocks noChangeAspect="1"/>
          </p:cNvGrpSpPr>
          <p:nvPr/>
        </p:nvGrpSpPr>
        <p:grpSpPr>
          <a:xfrm>
            <a:off x="2264698" y="7766670"/>
            <a:ext cx="212141" cy="551566"/>
            <a:chOff x="0" y="0"/>
            <a:chExt cx="221262" cy="541862"/>
          </a:xfrm>
        </p:grpSpPr>
        <p:sp>
          <p:nvSpPr>
            <p:cNvPr id="85" name="Rectangle 280">
              <a:extLst>
                <a:ext uri="{FF2B5EF4-FFF2-40B4-BE49-F238E27FC236}">
                  <a16:creationId xmlns:a16="http://schemas.microsoft.com/office/drawing/2014/main" id="{620FE05C-A45F-D3D5-A3D9-4D97A3CD40A5}"/>
                </a:ext>
              </a:extLst>
            </p:cNvPr>
            <p:cNvSpPr/>
            <p:nvPr/>
          </p:nvSpPr>
          <p:spPr>
            <a:xfrm>
              <a:off x="162559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6" name="Line 281">
              <a:extLst>
                <a:ext uri="{FF2B5EF4-FFF2-40B4-BE49-F238E27FC236}">
                  <a16:creationId xmlns:a16="http://schemas.microsoft.com/office/drawing/2014/main" id="{B17D8089-A581-7067-1AE7-8711ED6B5890}"/>
                </a:ext>
              </a:extLst>
            </p:cNvPr>
            <p:cNvSpPr/>
            <p:nvPr/>
          </p:nvSpPr>
          <p:spPr>
            <a:xfrm flipH="1">
              <a:off x="54186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87" name="Group 282">
              <a:extLst>
                <a:ext uri="{FF2B5EF4-FFF2-40B4-BE49-F238E27FC236}">
                  <a16:creationId xmlns:a16="http://schemas.microsoft.com/office/drawing/2014/main" id="{8E88BC79-F2D5-1AF7-94CB-2ECA7E485C55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88" name="Freeform 283">
                <a:extLst>
                  <a:ext uri="{FF2B5EF4-FFF2-40B4-BE49-F238E27FC236}">
                    <a16:creationId xmlns:a16="http://schemas.microsoft.com/office/drawing/2014/main" id="{2D6ED996-6E34-E879-A003-1E24063AB49B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9" name="Text Box 284">
                <a:extLst>
                  <a:ext uri="{FF2B5EF4-FFF2-40B4-BE49-F238E27FC236}">
                    <a16:creationId xmlns:a16="http://schemas.microsoft.com/office/drawing/2014/main" id="{136AA3E4-6A1E-2D2B-E151-288261100BFD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90" name="Group 64">
            <a:extLst>
              <a:ext uri="{FF2B5EF4-FFF2-40B4-BE49-F238E27FC236}">
                <a16:creationId xmlns:a16="http://schemas.microsoft.com/office/drawing/2014/main" id="{56AD2B76-DBCA-9E3C-1929-358B0FEAD35E}"/>
              </a:ext>
            </a:extLst>
          </p:cNvPr>
          <p:cNvGrpSpPr/>
          <p:nvPr/>
        </p:nvGrpSpPr>
        <p:grpSpPr>
          <a:xfrm>
            <a:off x="3040625" y="8506718"/>
            <a:ext cx="799384" cy="563631"/>
            <a:chOff x="-67568" y="104140"/>
            <a:chExt cx="799382" cy="563630"/>
          </a:xfrm>
        </p:grpSpPr>
        <p:grpSp>
          <p:nvGrpSpPr>
            <p:cNvPr id="91" name="Group 65">
              <a:extLst>
                <a:ext uri="{FF2B5EF4-FFF2-40B4-BE49-F238E27FC236}">
                  <a16:creationId xmlns:a16="http://schemas.microsoft.com/office/drawing/2014/main" id="{88D4BFBB-36D7-D4F0-3093-8DD2E26EB14D}"/>
                </a:ext>
              </a:extLst>
            </p:cNvPr>
            <p:cNvGrpSpPr/>
            <p:nvPr/>
          </p:nvGrpSpPr>
          <p:grpSpPr>
            <a:xfrm>
              <a:off x="72680" y="208653"/>
              <a:ext cx="659134" cy="459117"/>
              <a:chOff x="0" y="0"/>
              <a:chExt cx="659133" cy="459116"/>
            </a:xfrm>
          </p:grpSpPr>
          <p:grpSp>
            <p:nvGrpSpPr>
              <p:cNvPr id="93" name="Group 66">
                <a:extLst>
                  <a:ext uri="{FF2B5EF4-FFF2-40B4-BE49-F238E27FC236}">
                    <a16:creationId xmlns:a16="http://schemas.microsoft.com/office/drawing/2014/main" id="{AEBAE155-ACCB-88E8-FB9B-5B950D22577B}"/>
                  </a:ext>
                </a:extLst>
              </p:cNvPr>
              <p:cNvGrpSpPr/>
              <p:nvPr/>
            </p:nvGrpSpPr>
            <p:grpSpPr>
              <a:xfrm>
                <a:off x="325329" y="0"/>
                <a:ext cx="333805" cy="367458"/>
                <a:chOff x="0" y="0"/>
                <a:chExt cx="333803" cy="367457"/>
              </a:xfrm>
            </p:grpSpPr>
            <p:sp>
              <p:nvSpPr>
                <p:cNvPr id="96" name="Freeform 67">
                  <a:extLst>
                    <a:ext uri="{FF2B5EF4-FFF2-40B4-BE49-F238E27FC236}">
                      <a16:creationId xmlns:a16="http://schemas.microsoft.com/office/drawing/2014/main" id="{CA469E7B-E334-E67C-93F1-A8D4B2777536}"/>
                    </a:ext>
                  </a:extLst>
                </p:cNvPr>
                <p:cNvSpPr/>
                <p:nvPr/>
              </p:nvSpPr>
              <p:spPr>
                <a:xfrm rot="21560997" flipH="1">
                  <a:off x="40661" y="1245"/>
                  <a:ext cx="221619" cy="36496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97" name="Text Box 68">
                  <a:extLst>
                    <a:ext uri="{FF2B5EF4-FFF2-40B4-BE49-F238E27FC236}">
                      <a16:creationId xmlns:a16="http://schemas.microsoft.com/office/drawing/2014/main" id="{75E06A4D-34AC-E016-6BD0-585E4964273F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2"/>
                  <a:ext cx="331826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94" name="Line 69">
                <a:extLst>
                  <a:ext uri="{FF2B5EF4-FFF2-40B4-BE49-F238E27FC236}">
                    <a16:creationId xmlns:a16="http://schemas.microsoft.com/office/drawing/2014/main" id="{731A27C5-B108-2478-1FEE-9BC4D03982D6}"/>
                  </a:ext>
                </a:extLst>
              </p:cNvPr>
              <p:cNvSpPr/>
              <p:nvPr/>
            </p:nvSpPr>
            <p:spPr>
              <a:xfrm flipH="1" flipV="1">
                <a:off x="0" y="409260"/>
                <a:ext cx="319137" cy="23883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95" name="Arc 70">
                <a:extLst>
                  <a:ext uri="{FF2B5EF4-FFF2-40B4-BE49-F238E27FC236}">
                    <a16:creationId xmlns:a16="http://schemas.microsoft.com/office/drawing/2014/main" id="{F6581086-FEB8-5363-02D9-D0E3BBA7D88D}"/>
                  </a:ext>
                </a:extLst>
              </p:cNvPr>
              <p:cNvSpPr/>
              <p:nvPr/>
            </p:nvSpPr>
            <p:spPr>
              <a:xfrm rot="882017" flipH="1">
                <a:off x="88095" y="164067"/>
                <a:ext cx="253053" cy="2673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92" name="Text Box 71">
              <a:extLst>
                <a:ext uri="{FF2B5EF4-FFF2-40B4-BE49-F238E27FC236}">
                  <a16:creationId xmlns:a16="http://schemas.microsoft.com/office/drawing/2014/main" id="{6B32793A-9D88-4597-B78D-8F0C396A1E1E}"/>
                </a:ext>
              </a:extLst>
            </p:cNvPr>
            <p:cNvSpPr txBox="1"/>
            <p:nvPr/>
          </p:nvSpPr>
          <p:spPr>
            <a:xfrm rot="19687297">
              <a:off x="-67568" y="104140"/>
              <a:ext cx="646968" cy="2154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grpSp>
        <p:nvGrpSpPr>
          <p:cNvPr id="98" name="Group 64">
            <a:extLst>
              <a:ext uri="{FF2B5EF4-FFF2-40B4-BE49-F238E27FC236}">
                <a16:creationId xmlns:a16="http://schemas.microsoft.com/office/drawing/2014/main" id="{3EB6DB57-E162-8008-0F4F-9C86C14E1479}"/>
              </a:ext>
            </a:extLst>
          </p:cNvPr>
          <p:cNvGrpSpPr/>
          <p:nvPr/>
        </p:nvGrpSpPr>
        <p:grpSpPr>
          <a:xfrm>
            <a:off x="2417233" y="8518340"/>
            <a:ext cx="707862" cy="560795"/>
            <a:chOff x="0" y="69465"/>
            <a:chExt cx="707861" cy="560793"/>
          </a:xfrm>
        </p:grpSpPr>
        <p:grpSp>
          <p:nvGrpSpPr>
            <p:cNvPr id="99" name="Group 65">
              <a:extLst>
                <a:ext uri="{FF2B5EF4-FFF2-40B4-BE49-F238E27FC236}">
                  <a16:creationId xmlns:a16="http://schemas.microsoft.com/office/drawing/2014/main" id="{4A0FDC87-4188-4992-81CA-F81AFB64AEF0}"/>
                </a:ext>
              </a:extLst>
            </p:cNvPr>
            <p:cNvGrpSpPr/>
            <p:nvPr/>
          </p:nvGrpSpPr>
          <p:grpSpPr>
            <a:xfrm>
              <a:off x="0" y="231815"/>
              <a:ext cx="613993" cy="398443"/>
              <a:chOff x="0" y="0"/>
              <a:chExt cx="613992" cy="398442"/>
            </a:xfrm>
          </p:grpSpPr>
          <p:grpSp>
            <p:nvGrpSpPr>
              <p:cNvPr id="101" name="Group 66">
                <a:extLst>
                  <a:ext uri="{FF2B5EF4-FFF2-40B4-BE49-F238E27FC236}">
                    <a16:creationId xmlns:a16="http://schemas.microsoft.com/office/drawing/2014/main" id="{AB75E76B-AF88-4BDA-A2EE-65CF67946118}"/>
                  </a:ext>
                </a:extLst>
              </p:cNvPr>
              <p:cNvGrpSpPr/>
              <p:nvPr/>
            </p:nvGrpSpPr>
            <p:grpSpPr>
              <a:xfrm>
                <a:off x="-1" y="0"/>
                <a:ext cx="332704" cy="367459"/>
                <a:chOff x="0" y="0"/>
                <a:chExt cx="332702" cy="367458"/>
              </a:xfrm>
            </p:grpSpPr>
            <p:sp>
              <p:nvSpPr>
                <p:cNvPr id="104" name="Freeform 67">
                  <a:extLst>
                    <a:ext uri="{FF2B5EF4-FFF2-40B4-BE49-F238E27FC236}">
                      <a16:creationId xmlns:a16="http://schemas.microsoft.com/office/drawing/2014/main" id="{8FDA14FC-4CAD-B669-2AC2-4FEF6720DB4A}"/>
                    </a:ext>
                  </a:extLst>
                </p:cNvPr>
                <p:cNvSpPr/>
                <p:nvPr/>
              </p:nvSpPr>
              <p:spPr>
                <a:xfrm rot="21560997" flipH="1">
                  <a:off x="40529" y="1241"/>
                  <a:ext cx="220883" cy="36497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105" name="Text Box 68">
                  <a:extLst>
                    <a:ext uri="{FF2B5EF4-FFF2-40B4-BE49-F238E27FC236}">
                      <a16:creationId xmlns:a16="http://schemas.microsoft.com/office/drawing/2014/main" id="{93341108-CAE6-7D54-9752-8713FE0A06E8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1"/>
                  <a:ext cx="330725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102" name="Line 69">
                <a:extLst>
                  <a:ext uri="{FF2B5EF4-FFF2-40B4-BE49-F238E27FC236}">
                    <a16:creationId xmlns:a16="http://schemas.microsoft.com/office/drawing/2014/main" id="{E5F8F1CE-1B22-1511-5552-E1263626760F}"/>
                  </a:ext>
                </a:extLst>
              </p:cNvPr>
              <p:cNvSpPr/>
              <p:nvPr/>
            </p:nvSpPr>
            <p:spPr>
              <a:xfrm flipH="1">
                <a:off x="284380" y="343356"/>
                <a:ext cx="329613" cy="5046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03" name="Arc 70">
                <a:extLst>
                  <a:ext uri="{FF2B5EF4-FFF2-40B4-BE49-F238E27FC236}">
                    <a16:creationId xmlns:a16="http://schemas.microsoft.com/office/drawing/2014/main" id="{C0F558EC-CBAB-6A68-95A9-E175B10C3C52}"/>
                  </a:ext>
                </a:extLst>
              </p:cNvPr>
              <p:cNvSpPr/>
              <p:nvPr/>
            </p:nvSpPr>
            <p:spPr>
              <a:xfrm rot="4650732" flipH="1">
                <a:off x="321573" y="112886"/>
                <a:ext cx="253059" cy="2664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00" name="Text Box 71">
              <a:extLst>
                <a:ext uri="{FF2B5EF4-FFF2-40B4-BE49-F238E27FC236}">
                  <a16:creationId xmlns:a16="http://schemas.microsoft.com/office/drawing/2014/main" id="{14DC2AD1-2DD3-EDBD-4698-DB12140576D9}"/>
                </a:ext>
              </a:extLst>
            </p:cNvPr>
            <p:cNvSpPr txBox="1"/>
            <p:nvPr/>
          </p:nvSpPr>
          <p:spPr>
            <a:xfrm rot="1209710">
              <a:off x="60892" y="69465"/>
              <a:ext cx="646969" cy="2154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pic>
        <p:nvPicPr>
          <p:cNvPr id="106" name="Picture 153" descr="Picture 153">
            <a:extLst>
              <a:ext uri="{FF2B5EF4-FFF2-40B4-BE49-F238E27FC236}">
                <a16:creationId xmlns:a16="http://schemas.microsoft.com/office/drawing/2014/main" id="{1E00D7C5-44F1-48BD-6169-E9214B75C4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57700" y="7733265"/>
            <a:ext cx="321565" cy="710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Picture 155" descr="Picture 155">
            <a:extLst>
              <a:ext uri="{FF2B5EF4-FFF2-40B4-BE49-F238E27FC236}">
                <a16:creationId xmlns:a16="http://schemas.microsoft.com/office/drawing/2014/main" id="{16F916DD-113D-62C1-5598-ACA7B7B2AD4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98119" y="7725828"/>
            <a:ext cx="298705" cy="736093"/>
          </a:xfrm>
          <a:prstGeom prst="rect">
            <a:avLst/>
          </a:prstGeom>
          <a:ln w="12700">
            <a:miter lim="400000"/>
          </a:ln>
        </p:spPr>
      </p:pic>
      <p:pic>
        <p:nvPicPr>
          <p:cNvPr id="108" name="Picture 275" descr="Picture 275">
            <a:extLst>
              <a:ext uri="{FF2B5EF4-FFF2-40B4-BE49-F238E27FC236}">
                <a16:creationId xmlns:a16="http://schemas.microsoft.com/office/drawing/2014/main" id="{734E9B87-073D-44F2-C385-B40A964B44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74733" y="8379199"/>
            <a:ext cx="950977" cy="701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9" name="Picture 296" descr="Picture 296">
            <a:extLst>
              <a:ext uri="{FF2B5EF4-FFF2-40B4-BE49-F238E27FC236}">
                <a16:creationId xmlns:a16="http://schemas.microsoft.com/office/drawing/2014/main" id="{D66A22F2-591E-2DBF-2121-D22999C7045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16369" y="7778045"/>
            <a:ext cx="847345" cy="56845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10" name="Group 164">
            <a:extLst>
              <a:ext uri="{FF2B5EF4-FFF2-40B4-BE49-F238E27FC236}">
                <a16:creationId xmlns:a16="http://schemas.microsoft.com/office/drawing/2014/main" id="{28F547E2-17C3-D8FC-FD8A-0FA178501693}"/>
              </a:ext>
            </a:extLst>
          </p:cNvPr>
          <p:cNvGrpSpPr>
            <a:grpSpLocks noChangeAspect="1"/>
          </p:cNvGrpSpPr>
          <p:nvPr/>
        </p:nvGrpSpPr>
        <p:grpSpPr>
          <a:xfrm>
            <a:off x="992544" y="7792871"/>
            <a:ext cx="220890" cy="365760"/>
            <a:chOff x="0" y="0"/>
            <a:chExt cx="217018" cy="359348"/>
          </a:xfrm>
        </p:grpSpPr>
        <p:sp>
          <p:nvSpPr>
            <p:cNvPr id="111" name="Freeform 165">
              <a:extLst>
                <a:ext uri="{FF2B5EF4-FFF2-40B4-BE49-F238E27FC236}">
                  <a16:creationId xmlns:a16="http://schemas.microsoft.com/office/drawing/2014/main" id="{732BD679-24CD-B055-94F0-9BD8422E60BB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12" name="Group 166">
              <a:extLst>
                <a:ext uri="{FF2B5EF4-FFF2-40B4-BE49-F238E27FC236}">
                  <a16:creationId xmlns:a16="http://schemas.microsoft.com/office/drawing/2014/main" id="{70218C4B-B50D-F485-98DB-7727CC4A4D0C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13" name="Line 167">
                <a:extLst>
                  <a:ext uri="{FF2B5EF4-FFF2-40B4-BE49-F238E27FC236}">
                    <a16:creationId xmlns:a16="http://schemas.microsoft.com/office/drawing/2014/main" id="{497BE7E8-3A4B-8A46-4A69-955150D24B31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14" name="Line 168">
                <a:extLst>
                  <a:ext uri="{FF2B5EF4-FFF2-40B4-BE49-F238E27FC236}">
                    <a16:creationId xmlns:a16="http://schemas.microsoft.com/office/drawing/2014/main" id="{212CFAF7-4986-0AAB-BABD-C2151B0516E7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15" name="Group 11">
            <a:extLst>
              <a:ext uri="{FF2B5EF4-FFF2-40B4-BE49-F238E27FC236}">
                <a16:creationId xmlns:a16="http://schemas.microsoft.com/office/drawing/2014/main" id="{D85A4E88-8657-DFE1-F388-09EFA9CBE581}"/>
              </a:ext>
            </a:extLst>
          </p:cNvPr>
          <p:cNvGrpSpPr>
            <a:grpSpLocks noChangeAspect="1"/>
          </p:cNvGrpSpPr>
          <p:nvPr/>
        </p:nvGrpSpPr>
        <p:grpSpPr>
          <a:xfrm>
            <a:off x="213339" y="7786751"/>
            <a:ext cx="221691" cy="365760"/>
            <a:chOff x="0" y="0"/>
            <a:chExt cx="217805" cy="359348"/>
          </a:xfrm>
        </p:grpSpPr>
        <p:sp>
          <p:nvSpPr>
            <p:cNvPr id="116" name="Freeform 12">
              <a:extLst>
                <a:ext uri="{FF2B5EF4-FFF2-40B4-BE49-F238E27FC236}">
                  <a16:creationId xmlns:a16="http://schemas.microsoft.com/office/drawing/2014/main" id="{E254E143-A9E2-43C6-AFA5-17FD85A503C6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17" name="Text Box 13">
              <a:extLst>
                <a:ext uri="{FF2B5EF4-FFF2-40B4-BE49-F238E27FC236}">
                  <a16:creationId xmlns:a16="http://schemas.microsoft.com/office/drawing/2014/main" id="{4821F4E7-497C-5E31-1202-C60F169318B0}"/>
                </a:ext>
              </a:extLst>
            </p:cNvPr>
            <p:cNvSpPr txBox="1"/>
            <p:nvPr/>
          </p:nvSpPr>
          <p:spPr>
            <a:xfrm>
              <a:off x="0" y="128417"/>
              <a:ext cx="217805" cy="1757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T1</a:t>
              </a:r>
            </a:p>
          </p:txBody>
        </p:sp>
      </p:grpSp>
      <p:grpSp>
        <p:nvGrpSpPr>
          <p:cNvPr id="118" name="Group 144">
            <a:extLst>
              <a:ext uri="{FF2B5EF4-FFF2-40B4-BE49-F238E27FC236}">
                <a16:creationId xmlns:a16="http://schemas.microsoft.com/office/drawing/2014/main" id="{AA25F453-C300-82F6-7D7D-509699171C6E}"/>
              </a:ext>
            </a:extLst>
          </p:cNvPr>
          <p:cNvGrpSpPr>
            <a:grpSpLocks noChangeAspect="1"/>
          </p:cNvGrpSpPr>
          <p:nvPr/>
        </p:nvGrpSpPr>
        <p:grpSpPr>
          <a:xfrm>
            <a:off x="1483601" y="8187728"/>
            <a:ext cx="262134" cy="365760"/>
            <a:chOff x="0" y="0"/>
            <a:chExt cx="257538" cy="359348"/>
          </a:xfrm>
        </p:grpSpPr>
        <p:grpSp>
          <p:nvGrpSpPr>
            <p:cNvPr id="119" name="Group 145">
              <a:extLst>
                <a:ext uri="{FF2B5EF4-FFF2-40B4-BE49-F238E27FC236}">
                  <a16:creationId xmlns:a16="http://schemas.microsoft.com/office/drawing/2014/main" id="{DCB6732F-F245-7C49-5C11-CEA55A1F9416}"/>
                </a:ext>
              </a:extLst>
            </p:cNvPr>
            <p:cNvGrpSpPr/>
            <p:nvPr/>
          </p:nvGrpSpPr>
          <p:grpSpPr>
            <a:xfrm>
              <a:off x="32316" y="0"/>
              <a:ext cx="215914" cy="359349"/>
              <a:chOff x="0" y="0"/>
              <a:chExt cx="215913" cy="359348"/>
            </a:xfrm>
          </p:grpSpPr>
          <p:sp>
            <p:nvSpPr>
              <p:cNvPr id="121" name="Freeform 146">
                <a:extLst>
                  <a:ext uri="{FF2B5EF4-FFF2-40B4-BE49-F238E27FC236}">
                    <a16:creationId xmlns:a16="http://schemas.microsoft.com/office/drawing/2014/main" id="{CE5E305F-8706-6B30-0A29-177B826C198B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15915" cy="3593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22" name="Freeform 147">
                <a:extLst>
                  <a:ext uri="{FF2B5EF4-FFF2-40B4-BE49-F238E27FC236}">
                    <a16:creationId xmlns:a16="http://schemas.microsoft.com/office/drawing/2014/main" id="{97369257-3703-CA44-5FD6-28582D8C86E0}"/>
                  </a:ext>
                </a:extLst>
              </p:cNvPr>
              <p:cNvSpPr/>
              <p:nvPr/>
            </p:nvSpPr>
            <p:spPr>
              <a:xfrm flipH="1">
                <a:off x="3369" y="74597"/>
                <a:ext cx="212545" cy="2847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812" y="0"/>
                    </a:moveTo>
                    <a:lnTo>
                      <a:pt x="17629" y="0"/>
                    </a:lnTo>
                    <a:lnTo>
                      <a:pt x="21600" y="1848"/>
                    </a:lnTo>
                    <a:lnTo>
                      <a:pt x="21600" y="16319"/>
                    </a:lnTo>
                    <a:lnTo>
                      <a:pt x="17550" y="21600"/>
                    </a:lnTo>
                    <a:lnTo>
                      <a:pt x="3971" y="21600"/>
                    </a:lnTo>
                    <a:lnTo>
                      <a:pt x="0" y="16372"/>
                    </a:lnTo>
                    <a:lnTo>
                      <a:pt x="0" y="1743"/>
                    </a:lnTo>
                    <a:lnTo>
                      <a:pt x="3812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20" name="Text Box 148">
              <a:extLst>
                <a:ext uri="{FF2B5EF4-FFF2-40B4-BE49-F238E27FC236}">
                  <a16:creationId xmlns:a16="http://schemas.microsoft.com/office/drawing/2014/main" id="{AC62DB12-DFE5-D653-AFFB-9A15D99C4287}"/>
                </a:ext>
              </a:extLst>
            </p:cNvPr>
            <p:cNvSpPr txBox="1"/>
            <p:nvPr/>
          </p:nvSpPr>
          <p:spPr>
            <a:xfrm>
              <a:off x="0" y="71992"/>
              <a:ext cx="257539" cy="243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>
                <a:defRPr sz="1100" b="1">
                  <a:solidFill>
                    <a:schemeClr val="accent3">
                      <a:lumOff val="44000"/>
                    </a:schemeClr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pPr>
              <a:r>
                <a:rPr dirty="0"/>
                <a:t> </a:t>
              </a:r>
              <a:r>
                <a:rPr sz="1000" dirty="0"/>
                <a:t>T3</a:t>
              </a:r>
            </a:p>
          </p:txBody>
        </p:sp>
      </p:grpSp>
      <p:pic>
        <p:nvPicPr>
          <p:cNvPr id="123" name="Picture 36" descr="Picture 36">
            <a:extLst>
              <a:ext uri="{FF2B5EF4-FFF2-40B4-BE49-F238E27FC236}">
                <a16:creationId xmlns:a16="http://schemas.microsoft.com/office/drawing/2014/main" id="{DCAA12CD-A9E4-DA93-C4CA-7F818BF2AB4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t="8117" r="15162" b="17096"/>
          <a:stretch>
            <a:fillRect/>
          </a:stretch>
        </p:blipFill>
        <p:spPr>
          <a:xfrm>
            <a:off x="1553220" y="8567912"/>
            <a:ext cx="805641" cy="52730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4" name="Group 59">
            <a:extLst>
              <a:ext uri="{FF2B5EF4-FFF2-40B4-BE49-F238E27FC236}">
                <a16:creationId xmlns:a16="http://schemas.microsoft.com/office/drawing/2014/main" id="{6398C3C3-2FAF-BB82-8CBE-5CD72C2D6E58}"/>
              </a:ext>
            </a:extLst>
          </p:cNvPr>
          <p:cNvGrpSpPr>
            <a:grpSpLocks noChangeAspect="1"/>
          </p:cNvGrpSpPr>
          <p:nvPr/>
        </p:nvGrpSpPr>
        <p:grpSpPr>
          <a:xfrm>
            <a:off x="1714568" y="8184751"/>
            <a:ext cx="255135" cy="365760"/>
            <a:chOff x="0" y="0"/>
            <a:chExt cx="254642" cy="365053"/>
          </a:xfrm>
        </p:grpSpPr>
        <p:grpSp>
          <p:nvGrpSpPr>
            <p:cNvPr id="125" name="Group 60">
              <a:extLst>
                <a:ext uri="{FF2B5EF4-FFF2-40B4-BE49-F238E27FC236}">
                  <a16:creationId xmlns:a16="http://schemas.microsoft.com/office/drawing/2014/main" id="{8C0784EC-9C62-E0F9-C72E-C38943B42AED}"/>
                </a:ext>
              </a:extLst>
            </p:cNvPr>
            <p:cNvGrpSpPr/>
            <p:nvPr/>
          </p:nvGrpSpPr>
          <p:grpSpPr>
            <a:xfrm>
              <a:off x="46194" y="-1"/>
              <a:ext cx="207897" cy="365055"/>
              <a:chOff x="0" y="0"/>
              <a:chExt cx="207896" cy="365053"/>
            </a:xfrm>
          </p:grpSpPr>
          <p:sp>
            <p:nvSpPr>
              <p:cNvPr id="127" name="Freeform 61">
                <a:extLst>
                  <a:ext uri="{FF2B5EF4-FFF2-40B4-BE49-F238E27FC236}">
                    <a16:creationId xmlns:a16="http://schemas.microsoft.com/office/drawing/2014/main" id="{B2D1D506-AE03-30D0-C136-6D4609F2F784}"/>
                  </a:ext>
                </a:extLst>
              </p:cNvPr>
              <p:cNvSpPr/>
              <p:nvPr/>
            </p:nvSpPr>
            <p:spPr>
              <a:xfrm flipH="1">
                <a:off x="0" y="0"/>
                <a:ext cx="207897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28" name="Freeform 62">
                <a:extLst>
                  <a:ext uri="{FF2B5EF4-FFF2-40B4-BE49-F238E27FC236}">
                    <a16:creationId xmlns:a16="http://schemas.microsoft.com/office/drawing/2014/main" id="{DA5D24A5-27C0-36F4-7134-93DFA4936A2F}"/>
                  </a:ext>
                </a:extLst>
              </p:cNvPr>
              <p:cNvSpPr/>
              <p:nvPr/>
            </p:nvSpPr>
            <p:spPr>
              <a:xfrm flipH="1">
                <a:off x="1" y="232190"/>
                <a:ext cx="205949" cy="132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10340"/>
                    </a:lnTo>
                    <a:lnTo>
                      <a:pt x="17565" y="21600"/>
                    </a:lnTo>
                    <a:lnTo>
                      <a:pt x="4035" y="21600"/>
                    </a:lnTo>
                    <a:lnTo>
                      <a:pt x="0" y="1034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26" name="Text Box 63">
              <a:extLst>
                <a:ext uri="{FF2B5EF4-FFF2-40B4-BE49-F238E27FC236}">
                  <a16:creationId xmlns:a16="http://schemas.microsoft.com/office/drawing/2014/main" id="{DDF2480D-6A98-8567-3112-DCB861989D06}"/>
                </a:ext>
              </a:extLst>
            </p:cNvPr>
            <p:cNvSpPr txBox="1"/>
            <p:nvPr/>
          </p:nvSpPr>
          <p:spPr>
            <a:xfrm>
              <a:off x="0" y="27058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 T4</a:t>
              </a:r>
            </a:p>
          </p:txBody>
        </p:sp>
      </p:grpSp>
      <p:grpSp>
        <p:nvGrpSpPr>
          <p:cNvPr id="129" name="Group 243">
            <a:extLst>
              <a:ext uri="{FF2B5EF4-FFF2-40B4-BE49-F238E27FC236}">
                <a16:creationId xmlns:a16="http://schemas.microsoft.com/office/drawing/2014/main" id="{BCCAC3CC-4C56-9FA7-FCC6-7F1E1708B31B}"/>
              </a:ext>
            </a:extLst>
          </p:cNvPr>
          <p:cNvGrpSpPr>
            <a:grpSpLocks noChangeAspect="1"/>
          </p:cNvGrpSpPr>
          <p:nvPr/>
        </p:nvGrpSpPr>
        <p:grpSpPr>
          <a:xfrm>
            <a:off x="1238849" y="8598564"/>
            <a:ext cx="259681" cy="365760"/>
            <a:chOff x="7803" y="0"/>
            <a:chExt cx="259180" cy="365053"/>
          </a:xfrm>
        </p:grpSpPr>
        <p:grpSp>
          <p:nvGrpSpPr>
            <p:cNvPr id="130" name="Group 244">
              <a:extLst>
                <a:ext uri="{FF2B5EF4-FFF2-40B4-BE49-F238E27FC236}">
                  <a16:creationId xmlns:a16="http://schemas.microsoft.com/office/drawing/2014/main" id="{650D69D0-9DBE-F779-7A9A-A42564C8D38F}"/>
                </a:ext>
              </a:extLst>
            </p:cNvPr>
            <p:cNvGrpSpPr/>
            <p:nvPr/>
          </p:nvGrpSpPr>
          <p:grpSpPr>
            <a:xfrm>
              <a:off x="47643" y="0"/>
              <a:ext cx="219340" cy="365053"/>
              <a:chOff x="0" y="0"/>
              <a:chExt cx="219338" cy="365052"/>
            </a:xfrm>
          </p:grpSpPr>
          <p:sp>
            <p:nvSpPr>
              <p:cNvPr id="132" name="Freeform 245">
                <a:extLst>
                  <a:ext uri="{FF2B5EF4-FFF2-40B4-BE49-F238E27FC236}">
                    <a16:creationId xmlns:a16="http://schemas.microsoft.com/office/drawing/2014/main" id="{0F63AFFB-7136-87BE-21B7-ED65104B96EC}"/>
                  </a:ext>
                </a:extLst>
              </p:cNvPr>
              <p:cNvSpPr/>
              <p:nvPr/>
            </p:nvSpPr>
            <p:spPr>
              <a:xfrm flipH="1">
                <a:off x="0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3" name="Freeform 246">
                <a:extLst>
                  <a:ext uri="{FF2B5EF4-FFF2-40B4-BE49-F238E27FC236}">
                    <a16:creationId xmlns:a16="http://schemas.microsoft.com/office/drawing/2014/main" id="{66B73D0B-A3F4-3C57-D6FC-CFEDE6EA90E9}"/>
                  </a:ext>
                </a:extLst>
              </p:cNvPr>
              <p:cNvSpPr/>
              <p:nvPr/>
            </p:nvSpPr>
            <p:spPr>
              <a:xfrm>
                <a:off x="39845" y="100471"/>
                <a:ext cx="179494" cy="2641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508"/>
                    </a:moveTo>
                    <a:lnTo>
                      <a:pt x="21192" y="0"/>
                    </a:lnTo>
                    <a:lnTo>
                      <a:pt x="0" y="21600"/>
                    </a:lnTo>
                    <a:lnTo>
                      <a:pt x="16302" y="21600"/>
                    </a:lnTo>
                    <a:lnTo>
                      <a:pt x="16302" y="2132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31" name="Text Box 247">
              <a:extLst>
                <a:ext uri="{FF2B5EF4-FFF2-40B4-BE49-F238E27FC236}">
                  <a16:creationId xmlns:a16="http://schemas.microsoft.com/office/drawing/2014/main" id="{20FC4104-F609-E058-8AA1-B9B3AAD49950}"/>
                </a:ext>
              </a:extLst>
            </p:cNvPr>
            <p:cNvSpPr txBox="1"/>
            <p:nvPr/>
          </p:nvSpPr>
          <p:spPr>
            <a:xfrm>
              <a:off x="7803" y="11560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</a:t>
              </a:r>
              <a:r>
                <a:rPr lang="en-US" sz="1000" dirty="0"/>
                <a:t>4</a:t>
              </a:r>
              <a:endParaRPr sz="1000" dirty="0"/>
            </a:p>
          </p:txBody>
        </p:sp>
      </p:grpSp>
      <p:grpSp>
        <p:nvGrpSpPr>
          <p:cNvPr id="134" name="Group 248">
            <a:extLst>
              <a:ext uri="{FF2B5EF4-FFF2-40B4-BE49-F238E27FC236}">
                <a16:creationId xmlns:a16="http://schemas.microsoft.com/office/drawing/2014/main" id="{D1926293-4395-C5F4-0E9C-6D6898447DBF}"/>
              </a:ext>
            </a:extLst>
          </p:cNvPr>
          <p:cNvGrpSpPr>
            <a:grpSpLocks noChangeAspect="1"/>
          </p:cNvGrpSpPr>
          <p:nvPr/>
        </p:nvGrpSpPr>
        <p:grpSpPr>
          <a:xfrm>
            <a:off x="1011213" y="8605654"/>
            <a:ext cx="256605" cy="365760"/>
            <a:chOff x="-1" y="0"/>
            <a:chExt cx="256110" cy="365053"/>
          </a:xfrm>
        </p:grpSpPr>
        <p:grpSp>
          <p:nvGrpSpPr>
            <p:cNvPr id="135" name="Group 249">
              <a:extLst>
                <a:ext uri="{FF2B5EF4-FFF2-40B4-BE49-F238E27FC236}">
                  <a16:creationId xmlns:a16="http://schemas.microsoft.com/office/drawing/2014/main" id="{F48AACE6-64B1-F88F-18F8-88CB0D0D76C1}"/>
                </a:ext>
              </a:extLst>
            </p:cNvPr>
            <p:cNvGrpSpPr/>
            <p:nvPr/>
          </p:nvGrpSpPr>
          <p:grpSpPr>
            <a:xfrm>
              <a:off x="-1" y="0"/>
              <a:ext cx="219341" cy="365053"/>
              <a:chOff x="0" y="0"/>
              <a:chExt cx="219339" cy="365052"/>
            </a:xfrm>
          </p:grpSpPr>
          <p:sp>
            <p:nvSpPr>
              <p:cNvPr id="137" name="Freeform 250">
                <a:extLst>
                  <a:ext uri="{FF2B5EF4-FFF2-40B4-BE49-F238E27FC236}">
                    <a16:creationId xmlns:a16="http://schemas.microsoft.com/office/drawing/2014/main" id="{57CCA3CB-F481-C327-ED91-69791C8ADD01}"/>
                  </a:ext>
                </a:extLst>
              </p:cNvPr>
              <p:cNvSpPr/>
              <p:nvPr/>
            </p:nvSpPr>
            <p:spPr>
              <a:xfrm flipH="1">
                <a:off x="1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8" name="Freeform 251">
                <a:extLst>
                  <a:ext uri="{FF2B5EF4-FFF2-40B4-BE49-F238E27FC236}">
                    <a16:creationId xmlns:a16="http://schemas.microsoft.com/office/drawing/2014/main" id="{3B0004AF-B8AF-40F7-77C5-4A04115FB76E}"/>
                  </a:ext>
                </a:extLst>
              </p:cNvPr>
              <p:cNvSpPr/>
              <p:nvPr/>
            </p:nvSpPr>
            <p:spPr>
              <a:xfrm flipH="1">
                <a:off x="0" y="99658"/>
                <a:ext cx="173807" cy="265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600" y="15898"/>
                    </a:lnTo>
                    <a:lnTo>
                      <a:pt x="16767" y="21600"/>
                    </a:lnTo>
                    <a:lnTo>
                      <a:pt x="0" y="21600"/>
                    </a:lnTo>
                    <a:lnTo>
                      <a:pt x="2160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36" name="Text Box 252">
              <a:extLst>
                <a:ext uri="{FF2B5EF4-FFF2-40B4-BE49-F238E27FC236}">
                  <a16:creationId xmlns:a16="http://schemas.microsoft.com/office/drawing/2014/main" id="{831B1545-F880-00E6-91D9-9189EF4DDFA2}"/>
                </a:ext>
              </a:extLst>
            </p:cNvPr>
            <p:cNvSpPr txBox="1"/>
            <p:nvPr/>
          </p:nvSpPr>
          <p:spPr>
            <a:xfrm>
              <a:off x="11829" y="11528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T6</a:t>
              </a:r>
            </a:p>
          </p:txBody>
        </p:sp>
      </p:grpSp>
      <p:grpSp>
        <p:nvGrpSpPr>
          <p:cNvPr id="139" name="Group 268">
            <a:extLst>
              <a:ext uri="{FF2B5EF4-FFF2-40B4-BE49-F238E27FC236}">
                <a16:creationId xmlns:a16="http://schemas.microsoft.com/office/drawing/2014/main" id="{C168BCD0-278A-F507-DE47-DB209E2FD0DA}"/>
              </a:ext>
            </a:extLst>
          </p:cNvPr>
          <p:cNvGrpSpPr>
            <a:grpSpLocks noChangeAspect="1"/>
          </p:cNvGrpSpPr>
          <p:nvPr/>
        </p:nvGrpSpPr>
        <p:grpSpPr>
          <a:xfrm>
            <a:off x="1505068" y="7785475"/>
            <a:ext cx="291865" cy="365760"/>
            <a:chOff x="-1" y="0"/>
            <a:chExt cx="291301" cy="365053"/>
          </a:xfrm>
        </p:grpSpPr>
        <p:grpSp>
          <p:nvGrpSpPr>
            <p:cNvPr id="140" name="Group 269">
              <a:extLst>
                <a:ext uri="{FF2B5EF4-FFF2-40B4-BE49-F238E27FC236}">
                  <a16:creationId xmlns:a16="http://schemas.microsoft.com/office/drawing/2014/main" id="{501A0504-19DC-08BA-A26A-02A30B363CA0}"/>
                </a:ext>
              </a:extLst>
            </p:cNvPr>
            <p:cNvGrpSpPr/>
            <p:nvPr/>
          </p:nvGrpSpPr>
          <p:grpSpPr>
            <a:xfrm>
              <a:off x="-1" y="0"/>
              <a:ext cx="220465" cy="365053"/>
              <a:chOff x="0" y="0"/>
              <a:chExt cx="220463" cy="365052"/>
            </a:xfrm>
          </p:grpSpPr>
          <p:sp>
            <p:nvSpPr>
              <p:cNvPr id="142" name="Freeform 270">
                <a:extLst>
                  <a:ext uri="{FF2B5EF4-FFF2-40B4-BE49-F238E27FC236}">
                    <a16:creationId xmlns:a16="http://schemas.microsoft.com/office/drawing/2014/main" id="{5A2B5661-806E-9A02-5CF8-E91EF34BC0D4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20465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3" name="Freeform 271">
                <a:extLst>
                  <a:ext uri="{FF2B5EF4-FFF2-40B4-BE49-F238E27FC236}">
                    <a16:creationId xmlns:a16="http://schemas.microsoft.com/office/drawing/2014/main" id="{699CE7BF-4E74-6307-2799-829DBD0501B8}"/>
                  </a:ext>
                </a:extLst>
              </p:cNvPr>
              <p:cNvSpPr/>
              <p:nvPr/>
            </p:nvSpPr>
            <p:spPr>
              <a:xfrm flipH="1">
                <a:off x="1" y="79242"/>
                <a:ext cx="68023" cy="285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9148" y="21600"/>
                    </a:lnTo>
                    <a:lnTo>
                      <a:pt x="21600" y="16307"/>
                    </a:lnTo>
                    <a:lnTo>
                      <a:pt x="21600" y="1764"/>
                    </a:lnTo>
                    <a:lnTo>
                      <a:pt x="9148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41" name="Text Box 272">
              <a:extLst>
                <a:ext uri="{FF2B5EF4-FFF2-40B4-BE49-F238E27FC236}">
                  <a16:creationId xmlns:a16="http://schemas.microsoft.com/office/drawing/2014/main" id="{B1964FBF-7B44-4153-4874-B0926DCC37EE}"/>
                </a:ext>
              </a:extLst>
            </p:cNvPr>
            <p:cNvSpPr txBox="1"/>
            <p:nvPr/>
          </p:nvSpPr>
          <p:spPr>
            <a:xfrm>
              <a:off x="36657" y="79241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T9 </a:t>
              </a:r>
            </a:p>
          </p:txBody>
        </p:sp>
      </p:grpSp>
      <p:grpSp>
        <p:nvGrpSpPr>
          <p:cNvPr id="144" name="Oval 373">
            <a:extLst>
              <a:ext uri="{FF2B5EF4-FFF2-40B4-BE49-F238E27FC236}">
                <a16:creationId xmlns:a16="http://schemas.microsoft.com/office/drawing/2014/main" id="{2AF74222-BA37-4650-963F-6752E5CE1F65}"/>
              </a:ext>
            </a:extLst>
          </p:cNvPr>
          <p:cNvGrpSpPr/>
          <p:nvPr/>
        </p:nvGrpSpPr>
        <p:grpSpPr>
          <a:xfrm>
            <a:off x="3958635" y="8868468"/>
            <a:ext cx="274321" cy="155449"/>
            <a:chOff x="0" y="0"/>
            <a:chExt cx="274320" cy="155447"/>
          </a:xfrm>
        </p:grpSpPr>
        <p:sp>
          <p:nvSpPr>
            <p:cNvPr id="145" name="Oval">
              <a:extLst>
                <a:ext uri="{FF2B5EF4-FFF2-40B4-BE49-F238E27FC236}">
                  <a16:creationId xmlns:a16="http://schemas.microsoft.com/office/drawing/2014/main" id="{4CDE7CA0-33D1-FF7F-6C7E-B75EF3844713}"/>
                </a:ext>
              </a:extLst>
            </p:cNvPr>
            <p:cNvSpPr/>
            <p:nvPr/>
          </p:nvSpPr>
          <p:spPr>
            <a:xfrm>
              <a:off x="-1" y="0"/>
              <a:ext cx="274322" cy="155448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6" name="SP">
              <a:extLst>
                <a:ext uri="{FF2B5EF4-FFF2-40B4-BE49-F238E27FC236}">
                  <a16:creationId xmlns:a16="http://schemas.microsoft.com/office/drawing/2014/main" id="{6314A414-F0BE-0AB0-BEC3-B516DEFC9297}"/>
                </a:ext>
              </a:extLst>
            </p:cNvPr>
            <p:cNvSpPr txBox="1"/>
            <p:nvPr/>
          </p:nvSpPr>
          <p:spPr>
            <a:xfrm>
              <a:off x="44935" y="9951"/>
              <a:ext cx="184450" cy="1355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SP</a:t>
              </a:r>
            </a:p>
          </p:txBody>
        </p:sp>
      </p:grpSp>
      <p:grpSp>
        <p:nvGrpSpPr>
          <p:cNvPr id="147" name="Group 11">
            <a:extLst>
              <a:ext uri="{FF2B5EF4-FFF2-40B4-BE49-F238E27FC236}">
                <a16:creationId xmlns:a16="http://schemas.microsoft.com/office/drawing/2014/main" id="{542FF2B2-57FC-E38F-CAA6-0DC387F320FB}"/>
              </a:ext>
            </a:extLst>
          </p:cNvPr>
          <p:cNvGrpSpPr>
            <a:grpSpLocks noChangeAspect="1"/>
          </p:cNvGrpSpPr>
          <p:nvPr/>
        </p:nvGrpSpPr>
        <p:grpSpPr>
          <a:xfrm>
            <a:off x="475825" y="7781337"/>
            <a:ext cx="221692" cy="365760"/>
            <a:chOff x="0" y="0"/>
            <a:chExt cx="217806" cy="359349"/>
          </a:xfrm>
        </p:grpSpPr>
        <p:sp>
          <p:nvSpPr>
            <p:cNvPr id="148" name="Freeform 12">
              <a:extLst>
                <a:ext uri="{FF2B5EF4-FFF2-40B4-BE49-F238E27FC236}">
                  <a16:creationId xmlns:a16="http://schemas.microsoft.com/office/drawing/2014/main" id="{96D58B8A-F1F7-5684-AA5F-C63806E0C07F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9" name="Text Box 13">
              <a:extLst>
                <a:ext uri="{FF2B5EF4-FFF2-40B4-BE49-F238E27FC236}">
                  <a16:creationId xmlns:a16="http://schemas.microsoft.com/office/drawing/2014/main" id="{03BAEA14-BFAD-F025-7FAD-44240F9C6F49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2</a:t>
              </a:r>
              <a:endParaRPr dirty="0"/>
            </a:p>
          </p:txBody>
        </p:sp>
      </p:grpSp>
      <p:grpSp>
        <p:nvGrpSpPr>
          <p:cNvPr id="150" name="Group 11">
            <a:extLst>
              <a:ext uri="{FF2B5EF4-FFF2-40B4-BE49-F238E27FC236}">
                <a16:creationId xmlns:a16="http://schemas.microsoft.com/office/drawing/2014/main" id="{A3CDD6FB-4460-4241-6879-C82B381C466A}"/>
              </a:ext>
            </a:extLst>
          </p:cNvPr>
          <p:cNvGrpSpPr>
            <a:grpSpLocks noChangeAspect="1"/>
          </p:cNvGrpSpPr>
          <p:nvPr/>
        </p:nvGrpSpPr>
        <p:grpSpPr>
          <a:xfrm>
            <a:off x="737264" y="7787961"/>
            <a:ext cx="221692" cy="365760"/>
            <a:chOff x="0" y="0"/>
            <a:chExt cx="217806" cy="359349"/>
          </a:xfrm>
        </p:grpSpPr>
        <p:sp>
          <p:nvSpPr>
            <p:cNvPr id="151" name="Freeform 12">
              <a:extLst>
                <a:ext uri="{FF2B5EF4-FFF2-40B4-BE49-F238E27FC236}">
                  <a16:creationId xmlns:a16="http://schemas.microsoft.com/office/drawing/2014/main" id="{572A081F-C4BD-6F43-53AD-93CBF7D9BC9B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2" name="Text Box 13">
              <a:extLst>
                <a:ext uri="{FF2B5EF4-FFF2-40B4-BE49-F238E27FC236}">
                  <a16:creationId xmlns:a16="http://schemas.microsoft.com/office/drawing/2014/main" id="{6E65C414-1769-329A-312F-CEFE6C10D2C8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3</a:t>
              </a:r>
              <a:endParaRPr dirty="0"/>
            </a:p>
          </p:txBody>
        </p:sp>
      </p:grpSp>
      <p:grpSp>
        <p:nvGrpSpPr>
          <p:cNvPr id="153" name="Group 11">
            <a:extLst>
              <a:ext uri="{FF2B5EF4-FFF2-40B4-BE49-F238E27FC236}">
                <a16:creationId xmlns:a16="http://schemas.microsoft.com/office/drawing/2014/main" id="{F3FBB6ED-D755-771E-3C32-C4D660D21745}"/>
              </a:ext>
            </a:extLst>
          </p:cNvPr>
          <p:cNvGrpSpPr>
            <a:grpSpLocks noChangeAspect="1"/>
          </p:cNvGrpSpPr>
          <p:nvPr/>
        </p:nvGrpSpPr>
        <p:grpSpPr>
          <a:xfrm>
            <a:off x="214461" y="8191979"/>
            <a:ext cx="221692" cy="365760"/>
            <a:chOff x="0" y="0"/>
            <a:chExt cx="217806" cy="359349"/>
          </a:xfrm>
        </p:grpSpPr>
        <p:sp>
          <p:nvSpPr>
            <p:cNvPr id="154" name="Freeform 12">
              <a:extLst>
                <a:ext uri="{FF2B5EF4-FFF2-40B4-BE49-F238E27FC236}">
                  <a16:creationId xmlns:a16="http://schemas.microsoft.com/office/drawing/2014/main" id="{E16F7F94-5EF2-725F-34BE-AF70C299B810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5" name="Text Box 13">
              <a:extLst>
                <a:ext uri="{FF2B5EF4-FFF2-40B4-BE49-F238E27FC236}">
                  <a16:creationId xmlns:a16="http://schemas.microsoft.com/office/drawing/2014/main" id="{6ACCA7FF-AAAF-042D-9A29-27EC62FEF919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4</a:t>
              </a:r>
              <a:endParaRPr dirty="0"/>
            </a:p>
          </p:txBody>
        </p:sp>
      </p:grpSp>
      <p:grpSp>
        <p:nvGrpSpPr>
          <p:cNvPr id="156" name="Group 11">
            <a:extLst>
              <a:ext uri="{FF2B5EF4-FFF2-40B4-BE49-F238E27FC236}">
                <a16:creationId xmlns:a16="http://schemas.microsoft.com/office/drawing/2014/main" id="{019670FA-7D93-C3A5-36CF-87B1175C0A8C}"/>
              </a:ext>
            </a:extLst>
          </p:cNvPr>
          <p:cNvGrpSpPr>
            <a:grpSpLocks noChangeAspect="1"/>
          </p:cNvGrpSpPr>
          <p:nvPr/>
        </p:nvGrpSpPr>
        <p:grpSpPr>
          <a:xfrm>
            <a:off x="481747" y="8178760"/>
            <a:ext cx="221692" cy="365760"/>
            <a:chOff x="0" y="0"/>
            <a:chExt cx="217806" cy="359349"/>
          </a:xfrm>
        </p:grpSpPr>
        <p:sp>
          <p:nvSpPr>
            <p:cNvPr id="157" name="Freeform 12">
              <a:extLst>
                <a:ext uri="{FF2B5EF4-FFF2-40B4-BE49-F238E27FC236}">
                  <a16:creationId xmlns:a16="http://schemas.microsoft.com/office/drawing/2014/main" id="{703F1E3E-F692-2C7D-2A18-702554552701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8" name="Text Box 13">
              <a:extLst>
                <a:ext uri="{FF2B5EF4-FFF2-40B4-BE49-F238E27FC236}">
                  <a16:creationId xmlns:a16="http://schemas.microsoft.com/office/drawing/2014/main" id="{0DECCFC4-3904-13F3-DBBC-2E2E3254C0C5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5</a:t>
              </a:r>
              <a:endParaRPr dirty="0"/>
            </a:p>
          </p:txBody>
        </p:sp>
      </p:grpSp>
      <p:grpSp>
        <p:nvGrpSpPr>
          <p:cNvPr id="159" name="Group 11">
            <a:extLst>
              <a:ext uri="{FF2B5EF4-FFF2-40B4-BE49-F238E27FC236}">
                <a16:creationId xmlns:a16="http://schemas.microsoft.com/office/drawing/2014/main" id="{CA8A848C-B426-6D4B-7470-0BA8DDA85BAB}"/>
              </a:ext>
            </a:extLst>
          </p:cNvPr>
          <p:cNvGrpSpPr>
            <a:grpSpLocks noChangeAspect="1"/>
          </p:cNvGrpSpPr>
          <p:nvPr/>
        </p:nvGrpSpPr>
        <p:grpSpPr>
          <a:xfrm>
            <a:off x="737146" y="8194707"/>
            <a:ext cx="221692" cy="365760"/>
            <a:chOff x="0" y="0"/>
            <a:chExt cx="217806" cy="359349"/>
          </a:xfrm>
        </p:grpSpPr>
        <p:sp>
          <p:nvSpPr>
            <p:cNvPr id="160" name="Freeform 12">
              <a:extLst>
                <a:ext uri="{FF2B5EF4-FFF2-40B4-BE49-F238E27FC236}">
                  <a16:creationId xmlns:a16="http://schemas.microsoft.com/office/drawing/2014/main" id="{F4242B08-2AB1-1146-9550-15DDAC21241D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1" name="Text Box 13">
              <a:extLst>
                <a:ext uri="{FF2B5EF4-FFF2-40B4-BE49-F238E27FC236}">
                  <a16:creationId xmlns:a16="http://schemas.microsoft.com/office/drawing/2014/main" id="{927AE910-7212-B1C9-01D2-130B86C273BF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6</a:t>
              </a:r>
              <a:endParaRPr dirty="0"/>
            </a:p>
          </p:txBody>
        </p:sp>
      </p:grpSp>
      <p:grpSp>
        <p:nvGrpSpPr>
          <p:cNvPr id="162" name="Group 11">
            <a:extLst>
              <a:ext uri="{FF2B5EF4-FFF2-40B4-BE49-F238E27FC236}">
                <a16:creationId xmlns:a16="http://schemas.microsoft.com/office/drawing/2014/main" id="{4364FBD0-D0A7-A8E7-9C89-C4FF5AAEB412}"/>
              </a:ext>
            </a:extLst>
          </p:cNvPr>
          <p:cNvGrpSpPr>
            <a:grpSpLocks noChangeAspect="1"/>
          </p:cNvGrpSpPr>
          <p:nvPr/>
        </p:nvGrpSpPr>
        <p:grpSpPr>
          <a:xfrm>
            <a:off x="212172" y="8607538"/>
            <a:ext cx="221692" cy="365760"/>
            <a:chOff x="0" y="0"/>
            <a:chExt cx="217806" cy="359349"/>
          </a:xfrm>
        </p:grpSpPr>
        <p:sp>
          <p:nvSpPr>
            <p:cNvPr id="163" name="Freeform 12">
              <a:extLst>
                <a:ext uri="{FF2B5EF4-FFF2-40B4-BE49-F238E27FC236}">
                  <a16:creationId xmlns:a16="http://schemas.microsoft.com/office/drawing/2014/main" id="{2A86DE27-E251-69DD-C07A-8B64721E62E8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4" name="Text Box 13">
              <a:extLst>
                <a:ext uri="{FF2B5EF4-FFF2-40B4-BE49-F238E27FC236}">
                  <a16:creationId xmlns:a16="http://schemas.microsoft.com/office/drawing/2014/main" id="{CC2FF4CD-A059-3698-C780-E7504100236D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165" name="Group 11">
            <a:extLst>
              <a:ext uri="{FF2B5EF4-FFF2-40B4-BE49-F238E27FC236}">
                <a16:creationId xmlns:a16="http://schemas.microsoft.com/office/drawing/2014/main" id="{54268FF3-D4A0-4AE5-B7B5-156B76AD256C}"/>
              </a:ext>
            </a:extLst>
          </p:cNvPr>
          <p:cNvGrpSpPr>
            <a:grpSpLocks noChangeAspect="1"/>
          </p:cNvGrpSpPr>
          <p:nvPr/>
        </p:nvGrpSpPr>
        <p:grpSpPr>
          <a:xfrm>
            <a:off x="744914" y="8598939"/>
            <a:ext cx="221692" cy="365760"/>
            <a:chOff x="0" y="0"/>
            <a:chExt cx="217806" cy="359349"/>
          </a:xfrm>
        </p:grpSpPr>
        <p:sp>
          <p:nvSpPr>
            <p:cNvPr id="166" name="Freeform 12">
              <a:extLst>
                <a:ext uri="{FF2B5EF4-FFF2-40B4-BE49-F238E27FC236}">
                  <a16:creationId xmlns:a16="http://schemas.microsoft.com/office/drawing/2014/main" id="{0322ED8D-F5AA-AB56-C4F0-82E8DDAC41CE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7" name="Text Box 13">
              <a:extLst>
                <a:ext uri="{FF2B5EF4-FFF2-40B4-BE49-F238E27FC236}">
                  <a16:creationId xmlns:a16="http://schemas.microsoft.com/office/drawing/2014/main" id="{A26E057C-C393-4F7D-A8D3-E2AF7C809FCA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9</a:t>
              </a:r>
              <a:endParaRPr dirty="0"/>
            </a:p>
          </p:txBody>
        </p:sp>
      </p:grpSp>
      <p:grpSp>
        <p:nvGrpSpPr>
          <p:cNvPr id="168" name="Group 11">
            <a:extLst>
              <a:ext uri="{FF2B5EF4-FFF2-40B4-BE49-F238E27FC236}">
                <a16:creationId xmlns:a16="http://schemas.microsoft.com/office/drawing/2014/main" id="{F0A432BD-B1FE-E36D-B115-B91B979E8AD2}"/>
              </a:ext>
            </a:extLst>
          </p:cNvPr>
          <p:cNvGrpSpPr>
            <a:grpSpLocks noChangeAspect="1"/>
          </p:cNvGrpSpPr>
          <p:nvPr/>
        </p:nvGrpSpPr>
        <p:grpSpPr>
          <a:xfrm>
            <a:off x="474661" y="8594319"/>
            <a:ext cx="221692" cy="365760"/>
            <a:chOff x="0" y="0"/>
            <a:chExt cx="217806" cy="359349"/>
          </a:xfrm>
        </p:grpSpPr>
        <p:sp>
          <p:nvSpPr>
            <p:cNvPr id="169" name="Freeform 12">
              <a:extLst>
                <a:ext uri="{FF2B5EF4-FFF2-40B4-BE49-F238E27FC236}">
                  <a16:creationId xmlns:a16="http://schemas.microsoft.com/office/drawing/2014/main" id="{85D5E0CA-ECC3-CD42-9C92-18D00807A1E5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0" name="Text Box 13">
              <a:extLst>
                <a:ext uri="{FF2B5EF4-FFF2-40B4-BE49-F238E27FC236}">
                  <a16:creationId xmlns:a16="http://schemas.microsoft.com/office/drawing/2014/main" id="{83C504F4-5500-8BC7-9121-C9EDD065DFCF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8</a:t>
              </a:r>
              <a:endParaRPr dirty="0"/>
            </a:p>
          </p:txBody>
        </p:sp>
      </p:grpSp>
      <p:grpSp>
        <p:nvGrpSpPr>
          <p:cNvPr id="171" name="Group 164">
            <a:extLst>
              <a:ext uri="{FF2B5EF4-FFF2-40B4-BE49-F238E27FC236}">
                <a16:creationId xmlns:a16="http://schemas.microsoft.com/office/drawing/2014/main" id="{F8568438-137B-02D8-CC64-790D1961A989}"/>
              </a:ext>
            </a:extLst>
          </p:cNvPr>
          <p:cNvGrpSpPr>
            <a:grpSpLocks noChangeAspect="1"/>
          </p:cNvGrpSpPr>
          <p:nvPr/>
        </p:nvGrpSpPr>
        <p:grpSpPr>
          <a:xfrm>
            <a:off x="993668" y="8197159"/>
            <a:ext cx="220890" cy="365760"/>
            <a:chOff x="0" y="0"/>
            <a:chExt cx="217018" cy="359348"/>
          </a:xfrm>
        </p:grpSpPr>
        <p:sp>
          <p:nvSpPr>
            <p:cNvPr id="172" name="Freeform 165">
              <a:extLst>
                <a:ext uri="{FF2B5EF4-FFF2-40B4-BE49-F238E27FC236}">
                  <a16:creationId xmlns:a16="http://schemas.microsoft.com/office/drawing/2014/main" id="{E222683E-CEFF-AB90-5503-F95BFD674271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73" name="Group 166">
              <a:extLst>
                <a:ext uri="{FF2B5EF4-FFF2-40B4-BE49-F238E27FC236}">
                  <a16:creationId xmlns:a16="http://schemas.microsoft.com/office/drawing/2014/main" id="{0DD2922C-9815-2FF9-3803-910F8D76A03D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74" name="Line 167">
                <a:extLst>
                  <a:ext uri="{FF2B5EF4-FFF2-40B4-BE49-F238E27FC236}">
                    <a16:creationId xmlns:a16="http://schemas.microsoft.com/office/drawing/2014/main" id="{B4FD68FD-059A-58F3-7C93-8880CAE4EE10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75" name="Line 168">
                <a:extLst>
                  <a:ext uri="{FF2B5EF4-FFF2-40B4-BE49-F238E27FC236}">
                    <a16:creationId xmlns:a16="http://schemas.microsoft.com/office/drawing/2014/main" id="{EE25338E-A5E6-5531-D3A6-9A9467005D1D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76" name="Group 164">
            <a:extLst>
              <a:ext uri="{FF2B5EF4-FFF2-40B4-BE49-F238E27FC236}">
                <a16:creationId xmlns:a16="http://schemas.microsoft.com/office/drawing/2014/main" id="{91148727-C3DA-450B-C94F-ACA79CBBC188}"/>
              </a:ext>
            </a:extLst>
          </p:cNvPr>
          <p:cNvGrpSpPr>
            <a:grpSpLocks noChangeAspect="1"/>
          </p:cNvGrpSpPr>
          <p:nvPr/>
        </p:nvGrpSpPr>
        <p:grpSpPr>
          <a:xfrm>
            <a:off x="1250064" y="7785749"/>
            <a:ext cx="220890" cy="365760"/>
            <a:chOff x="0" y="0"/>
            <a:chExt cx="217018" cy="359348"/>
          </a:xfrm>
        </p:grpSpPr>
        <p:sp>
          <p:nvSpPr>
            <p:cNvPr id="177" name="Freeform 165">
              <a:extLst>
                <a:ext uri="{FF2B5EF4-FFF2-40B4-BE49-F238E27FC236}">
                  <a16:creationId xmlns:a16="http://schemas.microsoft.com/office/drawing/2014/main" id="{2E692C1B-32E9-A27E-31E1-0E3B4E12B1BE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78" name="Group 166">
              <a:extLst>
                <a:ext uri="{FF2B5EF4-FFF2-40B4-BE49-F238E27FC236}">
                  <a16:creationId xmlns:a16="http://schemas.microsoft.com/office/drawing/2014/main" id="{939E18AA-BA16-CBCE-89E9-6791A57B53E3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79" name="Line 167">
                <a:extLst>
                  <a:ext uri="{FF2B5EF4-FFF2-40B4-BE49-F238E27FC236}">
                    <a16:creationId xmlns:a16="http://schemas.microsoft.com/office/drawing/2014/main" id="{BA099C9A-550D-1A6A-7164-9E26AB373A1F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80" name="Line 168">
                <a:extLst>
                  <a:ext uri="{FF2B5EF4-FFF2-40B4-BE49-F238E27FC236}">
                    <a16:creationId xmlns:a16="http://schemas.microsoft.com/office/drawing/2014/main" id="{A801C88E-C43D-726E-AA7E-149036FDB9AB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81" name="Group 164">
            <a:extLst>
              <a:ext uri="{FF2B5EF4-FFF2-40B4-BE49-F238E27FC236}">
                <a16:creationId xmlns:a16="http://schemas.microsoft.com/office/drawing/2014/main" id="{F090C5FA-C070-2CEB-1F65-0006623649C1}"/>
              </a:ext>
            </a:extLst>
          </p:cNvPr>
          <p:cNvGrpSpPr>
            <a:grpSpLocks noChangeAspect="1"/>
          </p:cNvGrpSpPr>
          <p:nvPr/>
        </p:nvGrpSpPr>
        <p:grpSpPr>
          <a:xfrm>
            <a:off x="1252324" y="8189103"/>
            <a:ext cx="220890" cy="365760"/>
            <a:chOff x="0" y="0"/>
            <a:chExt cx="217018" cy="359348"/>
          </a:xfrm>
        </p:grpSpPr>
        <p:sp>
          <p:nvSpPr>
            <p:cNvPr id="182" name="Freeform 165">
              <a:extLst>
                <a:ext uri="{FF2B5EF4-FFF2-40B4-BE49-F238E27FC236}">
                  <a16:creationId xmlns:a16="http://schemas.microsoft.com/office/drawing/2014/main" id="{EE336553-8F39-290C-F323-DDC6F30FE6E7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83" name="Group 166">
              <a:extLst>
                <a:ext uri="{FF2B5EF4-FFF2-40B4-BE49-F238E27FC236}">
                  <a16:creationId xmlns:a16="http://schemas.microsoft.com/office/drawing/2014/main" id="{092FBC81-C645-FE96-2C39-0DCA1705C455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84" name="Line 167">
                <a:extLst>
                  <a:ext uri="{FF2B5EF4-FFF2-40B4-BE49-F238E27FC236}">
                    <a16:creationId xmlns:a16="http://schemas.microsoft.com/office/drawing/2014/main" id="{13BD2689-7FE6-F019-892A-51D679C479F3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85" name="Line 168">
                <a:extLst>
                  <a:ext uri="{FF2B5EF4-FFF2-40B4-BE49-F238E27FC236}">
                    <a16:creationId xmlns:a16="http://schemas.microsoft.com/office/drawing/2014/main" id="{1B6A4AC1-3E79-0FDB-7553-9E4C76E67B2C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86" name="Group 263">
            <a:extLst>
              <a:ext uri="{FF2B5EF4-FFF2-40B4-BE49-F238E27FC236}">
                <a16:creationId xmlns:a16="http://schemas.microsoft.com/office/drawing/2014/main" id="{B3DF3F7D-1500-1F2E-E733-D90530CFE692}"/>
              </a:ext>
            </a:extLst>
          </p:cNvPr>
          <p:cNvGrpSpPr>
            <a:grpSpLocks noChangeAspect="1"/>
          </p:cNvGrpSpPr>
          <p:nvPr/>
        </p:nvGrpSpPr>
        <p:grpSpPr>
          <a:xfrm>
            <a:off x="1645335" y="7780030"/>
            <a:ext cx="335232" cy="365760"/>
            <a:chOff x="-21192" y="0"/>
            <a:chExt cx="334584" cy="365053"/>
          </a:xfrm>
        </p:grpSpPr>
        <p:grpSp>
          <p:nvGrpSpPr>
            <p:cNvPr id="187" name="Group 264">
              <a:extLst>
                <a:ext uri="{FF2B5EF4-FFF2-40B4-BE49-F238E27FC236}">
                  <a16:creationId xmlns:a16="http://schemas.microsoft.com/office/drawing/2014/main" id="{0341E069-B7D8-0624-FC49-BAA5A93FC291}"/>
                </a:ext>
              </a:extLst>
            </p:cNvPr>
            <p:cNvGrpSpPr/>
            <p:nvPr/>
          </p:nvGrpSpPr>
          <p:grpSpPr>
            <a:xfrm>
              <a:off x="90671" y="0"/>
              <a:ext cx="222721" cy="365053"/>
              <a:chOff x="0" y="0"/>
              <a:chExt cx="222720" cy="365052"/>
            </a:xfrm>
          </p:grpSpPr>
          <p:sp>
            <p:nvSpPr>
              <p:cNvPr id="189" name="Freeform 265">
                <a:extLst>
                  <a:ext uri="{FF2B5EF4-FFF2-40B4-BE49-F238E27FC236}">
                    <a16:creationId xmlns:a16="http://schemas.microsoft.com/office/drawing/2014/main" id="{65560856-3A00-E029-016E-02B0191B6BF3}"/>
                  </a:ext>
                </a:extLst>
              </p:cNvPr>
              <p:cNvSpPr/>
              <p:nvPr/>
            </p:nvSpPr>
            <p:spPr>
              <a:xfrm flipH="1">
                <a:off x="0" y="0"/>
                <a:ext cx="220464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0" name="Freeform 266">
                <a:extLst>
                  <a:ext uri="{FF2B5EF4-FFF2-40B4-BE49-F238E27FC236}">
                    <a16:creationId xmlns:a16="http://schemas.microsoft.com/office/drawing/2014/main" id="{49230E54-5370-E795-6431-A070BAA111DB}"/>
                  </a:ext>
                </a:extLst>
              </p:cNvPr>
              <p:cNvSpPr/>
              <p:nvPr/>
            </p:nvSpPr>
            <p:spPr>
              <a:xfrm>
                <a:off x="148214" y="71120"/>
                <a:ext cx="74507" cy="2901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437"/>
                    </a:moveTo>
                    <a:lnTo>
                      <a:pt x="21600" y="17061"/>
                    </a:lnTo>
                    <a:lnTo>
                      <a:pt x="7855" y="21600"/>
                    </a:lnTo>
                    <a:lnTo>
                      <a:pt x="655" y="21600"/>
                    </a:lnTo>
                    <a:lnTo>
                      <a:pt x="655" y="16221"/>
                    </a:lnTo>
                    <a:lnTo>
                      <a:pt x="0" y="0"/>
                    </a:lnTo>
                    <a:lnTo>
                      <a:pt x="9818" y="25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88" name="Text Box 267">
              <a:extLst>
                <a:ext uri="{FF2B5EF4-FFF2-40B4-BE49-F238E27FC236}">
                  <a16:creationId xmlns:a16="http://schemas.microsoft.com/office/drawing/2014/main" id="{71EEDC94-02AD-6B97-E73B-6F1D397A4E89}"/>
                </a:ext>
              </a:extLst>
            </p:cNvPr>
            <p:cNvSpPr txBox="1"/>
            <p:nvPr/>
          </p:nvSpPr>
          <p:spPr>
            <a:xfrm>
              <a:off x="-21192" y="53341"/>
              <a:ext cx="310105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  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191" name="Group 202">
            <a:extLst>
              <a:ext uri="{FF2B5EF4-FFF2-40B4-BE49-F238E27FC236}">
                <a16:creationId xmlns:a16="http://schemas.microsoft.com/office/drawing/2014/main" id="{C0F1DA57-CDB0-83D9-033A-5C6825D68463}"/>
              </a:ext>
            </a:extLst>
          </p:cNvPr>
          <p:cNvGrpSpPr>
            <a:grpSpLocks noChangeAspect="1"/>
          </p:cNvGrpSpPr>
          <p:nvPr/>
        </p:nvGrpSpPr>
        <p:grpSpPr>
          <a:xfrm>
            <a:off x="4209464" y="8468132"/>
            <a:ext cx="103023" cy="309067"/>
            <a:chOff x="0" y="0"/>
            <a:chExt cx="152400" cy="457200"/>
          </a:xfrm>
        </p:grpSpPr>
        <p:grpSp>
          <p:nvGrpSpPr>
            <p:cNvPr id="192" name="Group 203">
              <a:extLst>
                <a:ext uri="{FF2B5EF4-FFF2-40B4-BE49-F238E27FC236}">
                  <a16:creationId xmlns:a16="http://schemas.microsoft.com/office/drawing/2014/main" id="{60C4B2AC-EEFE-6A9D-20B7-4C38581A9F26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194" name="AutoShape 204">
                <a:extLst>
                  <a:ext uri="{FF2B5EF4-FFF2-40B4-BE49-F238E27FC236}">
                    <a16:creationId xmlns:a16="http://schemas.microsoft.com/office/drawing/2014/main" id="{28E1730A-B9D9-9735-DD27-659A39D679DB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5" name="AutoShape 205">
                <a:extLst>
                  <a:ext uri="{FF2B5EF4-FFF2-40B4-BE49-F238E27FC236}">
                    <a16:creationId xmlns:a16="http://schemas.microsoft.com/office/drawing/2014/main" id="{23B8F3A8-102E-10E9-8A82-511B23283488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93" name="Rectangle 206">
              <a:extLst>
                <a:ext uri="{FF2B5EF4-FFF2-40B4-BE49-F238E27FC236}">
                  <a16:creationId xmlns:a16="http://schemas.microsoft.com/office/drawing/2014/main" id="{FF6A20DF-EC08-7B41-DC71-3212F885FA97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196" name="AutoShape 32">
            <a:extLst>
              <a:ext uri="{FF2B5EF4-FFF2-40B4-BE49-F238E27FC236}">
                <a16:creationId xmlns:a16="http://schemas.microsoft.com/office/drawing/2014/main" id="{45D6A6C6-A4BD-7517-E2D0-7BC854BC8098}"/>
              </a:ext>
            </a:extLst>
          </p:cNvPr>
          <p:cNvSpPr/>
          <p:nvPr/>
        </p:nvSpPr>
        <p:spPr>
          <a:xfrm rot="10800000">
            <a:off x="2071071" y="7608717"/>
            <a:ext cx="1280160" cy="27432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C000"/>
            </a:bgClr>
          </a:patt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197" name="Rectangle 38">
            <a:extLst>
              <a:ext uri="{FF2B5EF4-FFF2-40B4-BE49-F238E27FC236}">
                <a16:creationId xmlns:a16="http://schemas.microsoft.com/office/drawing/2014/main" id="{ED6CA4F6-2A03-528D-1FE5-E9DF406010D3}"/>
              </a:ext>
            </a:extLst>
          </p:cNvPr>
          <p:cNvGrpSpPr/>
          <p:nvPr/>
        </p:nvGrpSpPr>
        <p:grpSpPr>
          <a:xfrm>
            <a:off x="6468667" y="8624505"/>
            <a:ext cx="247811" cy="435234"/>
            <a:chOff x="0" y="0"/>
            <a:chExt cx="247809" cy="435232"/>
          </a:xfrm>
        </p:grpSpPr>
        <p:sp>
          <p:nvSpPr>
            <p:cNvPr id="198" name="Rectangle">
              <a:extLst>
                <a:ext uri="{FF2B5EF4-FFF2-40B4-BE49-F238E27FC236}">
                  <a16:creationId xmlns:a16="http://schemas.microsoft.com/office/drawing/2014/main" id="{53E4A700-C846-C0B7-743A-91073AF7846B}"/>
                </a:ext>
              </a:extLst>
            </p:cNvPr>
            <p:cNvSpPr/>
            <p:nvPr/>
          </p:nvSpPr>
          <p:spPr>
            <a:xfrm rot="5400000" flipH="1">
              <a:off x="-45341" y="93711"/>
              <a:ext cx="338491" cy="247811"/>
            </a:xfrm>
            <a:prstGeom prst="rect">
              <a:avLst/>
            </a:prstGeom>
            <a:solidFill>
              <a:srgbClr val="CC99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9" name="TABLE">
              <a:extLst>
                <a:ext uri="{FF2B5EF4-FFF2-40B4-BE49-F238E27FC236}">
                  <a16:creationId xmlns:a16="http://schemas.microsoft.com/office/drawing/2014/main" id="{C59CDC12-84F3-8167-4659-52DBB0AA0B2E}"/>
                </a:ext>
              </a:extLst>
            </p:cNvPr>
            <p:cNvSpPr txBox="1"/>
            <p:nvPr/>
          </p:nvSpPr>
          <p:spPr>
            <a:xfrm rot="5400000">
              <a:off x="-93712" y="116408"/>
              <a:ext cx="435234" cy="20241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sz="8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TABLE</a:t>
              </a:r>
            </a:p>
          </p:txBody>
        </p:sp>
      </p:grpSp>
      <p:grpSp>
        <p:nvGrpSpPr>
          <p:cNvPr id="200" name="Group 177">
            <a:extLst>
              <a:ext uri="{FF2B5EF4-FFF2-40B4-BE49-F238E27FC236}">
                <a16:creationId xmlns:a16="http://schemas.microsoft.com/office/drawing/2014/main" id="{33134E69-E233-ABE9-DE76-94DD085A2BEA}"/>
              </a:ext>
            </a:extLst>
          </p:cNvPr>
          <p:cNvGrpSpPr/>
          <p:nvPr/>
        </p:nvGrpSpPr>
        <p:grpSpPr>
          <a:xfrm>
            <a:off x="6419857" y="8252734"/>
            <a:ext cx="345429" cy="305943"/>
            <a:chOff x="0" y="0"/>
            <a:chExt cx="345427" cy="305942"/>
          </a:xfrm>
        </p:grpSpPr>
        <p:grpSp>
          <p:nvGrpSpPr>
            <p:cNvPr id="201" name="Rectangle 178">
              <a:extLst>
                <a:ext uri="{FF2B5EF4-FFF2-40B4-BE49-F238E27FC236}">
                  <a16:creationId xmlns:a16="http://schemas.microsoft.com/office/drawing/2014/main" id="{4082D3B8-C344-ADA6-EC1E-2232293AACB1}"/>
                </a:ext>
              </a:extLst>
            </p:cNvPr>
            <p:cNvGrpSpPr/>
            <p:nvPr/>
          </p:nvGrpSpPr>
          <p:grpSpPr>
            <a:xfrm>
              <a:off x="-1" y="8705"/>
              <a:ext cx="345429" cy="297238"/>
              <a:chOff x="0" y="0"/>
              <a:chExt cx="345427" cy="297236"/>
            </a:xfrm>
          </p:grpSpPr>
          <p:sp>
            <p:nvSpPr>
              <p:cNvPr id="205" name="Square">
                <a:extLst>
                  <a:ext uri="{FF2B5EF4-FFF2-40B4-BE49-F238E27FC236}">
                    <a16:creationId xmlns:a16="http://schemas.microsoft.com/office/drawing/2014/main" id="{7DFF1F2B-5A5F-D9B2-4578-DB80891404E0}"/>
                  </a:ext>
                </a:extLst>
              </p:cNvPr>
              <p:cNvSpPr/>
              <p:nvPr/>
            </p:nvSpPr>
            <p:spPr>
              <a:xfrm>
                <a:off x="26753" y="0"/>
                <a:ext cx="291922" cy="297237"/>
              </a:xfrm>
              <a:prstGeom prst="rect">
                <a:avLst/>
              </a:prstGeom>
              <a:solidFill>
                <a:srgbClr val="CC9900"/>
              </a:solidFill>
              <a:ln w="1905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06" name="CHAIR">
                <a:extLst>
                  <a:ext uri="{FF2B5EF4-FFF2-40B4-BE49-F238E27FC236}">
                    <a16:creationId xmlns:a16="http://schemas.microsoft.com/office/drawing/2014/main" id="{177A3D31-2041-54B7-4797-66B84343F941}"/>
                  </a:ext>
                </a:extLst>
              </p:cNvPr>
              <p:cNvSpPr txBox="1"/>
              <p:nvPr/>
            </p:nvSpPr>
            <p:spPr>
              <a:xfrm>
                <a:off x="0" y="9525"/>
                <a:ext cx="345428" cy="2413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/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endParaRPr dirty="0"/>
              </a:p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dirty="0"/>
                  <a:t>CHAIR</a:t>
                </a:r>
              </a:p>
            </p:txBody>
          </p:sp>
        </p:grpSp>
        <p:sp>
          <p:nvSpPr>
            <p:cNvPr id="202" name="Rectangle 179">
              <a:extLst>
                <a:ext uri="{FF2B5EF4-FFF2-40B4-BE49-F238E27FC236}">
                  <a16:creationId xmlns:a16="http://schemas.microsoft.com/office/drawing/2014/main" id="{6AE47644-5982-D8A3-9780-74A50B9DCC12}"/>
                </a:ext>
              </a:extLst>
            </p:cNvPr>
            <p:cNvSpPr/>
            <p:nvPr/>
          </p:nvSpPr>
          <p:spPr>
            <a:xfrm rot="10800000">
              <a:off x="19236" y="-1"/>
              <a:ext cx="300692" cy="29849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3" name="Rectangle 180">
              <a:extLst>
                <a:ext uri="{FF2B5EF4-FFF2-40B4-BE49-F238E27FC236}">
                  <a16:creationId xmlns:a16="http://schemas.microsoft.com/office/drawing/2014/main" id="{6247575B-808C-A3C8-A96D-0DDF9C960714}"/>
                </a:ext>
              </a:extLst>
            </p:cNvPr>
            <p:cNvSpPr/>
            <p:nvPr/>
          </p:nvSpPr>
          <p:spPr>
            <a:xfrm rot="5400000">
              <a:off x="-46559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4" name="Rectangle 181">
              <a:extLst>
                <a:ext uri="{FF2B5EF4-FFF2-40B4-BE49-F238E27FC236}">
                  <a16:creationId xmlns:a16="http://schemas.microsoft.com/office/drawing/2014/main" id="{9E1EFB38-EB1F-03D8-BDAB-F2E92ED0F865}"/>
                </a:ext>
              </a:extLst>
            </p:cNvPr>
            <p:cNvSpPr/>
            <p:nvPr/>
          </p:nvSpPr>
          <p:spPr>
            <a:xfrm rot="5400000">
              <a:off x="220306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pic>
        <p:nvPicPr>
          <p:cNvPr id="207" name="Picture 206">
            <a:extLst>
              <a:ext uri="{FF2B5EF4-FFF2-40B4-BE49-F238E27FC236}">
                <a16:creationId xmlns:a16="http://schemas.microsoft.com/office/drawing/2014/main" id="{6A2D46DE-AE4B-836D-0E8F-BC789BBA532E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b="2256"/>
          <a:stretch/>
        </p:blipFill>
        <p:spPr>
          <a:xfrm>
            <a:off x="5905670" y="7633014"/>
            <a:ext cx="794130" cy="602140"/>
          </a:xfrm>
          <a:prstGeom prst="rect">
            <a:avLst/>
          </a:prstGeom>
        </p:spPr>
      </p:pic>
      <p:grpSp>
        <p:nvGrpSpPr>
          <p:cNvPr id="208" name="Group 177">
            <a:extLst>
              <a:ext uri="{FF2B5EF4-FFF2-40B4-BE49-F238E27FC236}">
                <a16:creationId xmlns:a16="http://schemas.microsoft.com/office/drawing/2014/main" id="{E2AF54FA-B31E-A076-9648-B2E09068E0BA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5539992" y="7682130"/>
            <a:ext cx="289002" cy="519046"/>
            <a:chOff x="623" y="4848"/>
            <a:chExt cx="241" cy="240"/>
          </a:xfrm>
        </p:grpSpPr>
        <p:sp>
          <p:nvSpPr>
            <p:cNvPr id="209" name="Rectangle 178">
              <a:extLst>
                <a:ext uri="{FF2B5EF4-FFF2-40B4-BE49-F238E27FC236}">
                  <a16:creationId xmlns:a16="http://schemas.microsoft.com/office/drawing/2014/main" id="{24D11466-A7A9-4CFD-B827-921A9682D56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624" y="4848"/>
              <a:ext cx="240" cy="239"/>
            </a:xfrm>
            <a:prstGeom prst="rect">
              <a:avLst/>
            </a:prstGeom>
            <a:solidFill>
              <a:srgbClr val="CC99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Ctr="1"/>
            <a:lstStyle/>
            <a:p>
              <a:endParaRPr lang="en-US" sz="800" b="1" dirty="0"/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PCC</a:t>
              </a:r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Rack</a:t>
              </a:r>
            </a:p>
          </p:txBody>
        </p:sp>
        <p:sp>
          <p:nvSpPr>
            <p:cNvPr id="210" name="Rectangle 179">
              <a:extLst>
                <a:ext uri="{FF2B5EF4-FFF2-40B4-BE49-F238E27FC236}">
                  <a16:creationId xmlns:a16="http://schemas.microsoft.com/office/drawing/2014/main" id="{A1E12D11-FAEC-1B4A-D66F-DEE66B0E17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5064"/>
              <a:ext cx="240" cy="2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11" name="Rectangle 180">
              <a:extLst>
                <a:ext uri="{FF2B5EF4-FFF2-40B4-BE49-F238E27FC236}">
                  <a16:creationId xmlns:a16="http://schemas.microsoft.com/office/drawing/2014/main" id="{BE2A5FAD-27E9-5365-6377-189B686566B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35" y="4958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12" name="Rectangle 181">
              <a:extLst>
                <a:ext uri="{FF2B5EF4-FFF2-40B4-BE49-F238E27FC236}">
                  <a16:creationId xmlns:a16="http://schemas.microsoft.com/office/drawing/2014/main" id="{B3EF0B75-E5B5-4EE1-2444-70ACCE10554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521" y="4957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517884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6E083BB-FCD4-5927-39F3-AAA051CE94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5348" y="124064"/>
            <a:ext cx="4307304" cy="704341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8CF0BDC-D33C-3DD0-8195-C54AFFCD1D9D}"/>
              </a:ext>
            </a:extLst>
          </p:cNvPr>
          <p:cNvSpPr/>
          <p:nvPr/>
        </p:nvSpPr>
        <p:spPr>
          <a:xfrm>
            <a:off x="3473864" y="6200777"/>
            <a:ext cx="2127981" cy="1005840"/>
          </a:xfrm>
          <a:prstGeom prst="rect">
            <a:avLst/>
          </a:prstGeom>
          <a:solidFill>
            <a:srgbClr val="CCCC00"/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"/>
            </a:endParaRPr>
          </a:p>
        </p:txBody>
      </p:sp>
      <p:sp>
        <p:nvSpPr>
          <p:cNvPr id="8" name="Rectangle 36">
            <a:extLst>
              <a:ext uri="{FF2B5EF4-FFF2-40B4-BE49-F238E27FC236}">
                <a16:creationId xmlns:a16="http://schemas.microsoft.com/office/drawing/2014/main" id="{85AC8D43-765C-169B-FC1B-694E4133E286}"/>
              </a:ext>
            </a:extLst>
          </p:cNvPr>
          <p:cNvSpPr/>
          <p:nvPr/>
        </p:nvSpPr>
        <p:spPr>
          <a:xfrm>
            <a:off x="3471749" y="6200777"/>
            <a:ext cx="152400" cy="152400"/>
          </a:xfrm>
          <a:prstGeom prst="rect">
            <a:avLst/>
          </a:prstGeom>
          <a:solidFill>
            <a:srgbClr val="FF00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D7368DA9-E843-5AC6-CD6D-1D67660420B1}"/>
              </a:ext>
            </a:extLst>
          </p:cNvPr>
          <p:cNvSpPr txBox="1"/>
          <p:nvPr/>
        </p:nvSpPr>
        <p:spPr>
          <a:xfrm>
            <a:off x="3706585" y="6501181"/>
            <a:ext cx="1751438" cy="461665"/>
          </a:xfrm>
          <a:prstGeom prst="rect">
            <a:avLst/>
          </a:prstGeom>
          <a:solidFill>
            <a:srgbClr val="9ED3D7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sz="1200" dirty="0"/>
              <a:t>Stage </a:t>
            </a:r>
            <a:r>
              <a:rPr lang="en-US" sz="1200" dirty="0"/>
              <a:t>4</a:t>
            </a:r>
            <a:endParaRPr sz="1200" dirty="0"/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30’ = 4.25”   1’ = 0.142”</a:t>
            </a:r>
          </a:p>
        </p:txBody>
      </p:sp>
      <p:sp>
        <p:nvSpPr>
          <p:cNvPr id="10" name="Straight Connector 37">
            <a:extLst>
              <a:ext uri="{FF2B5EF4-FFF2-40B4-BE49-F238E27FC236}">
                <a16:creationId xmlns:a16="http://schemas.microsoft.com/office/drawing/2014/main" id="{7FD1BB38-F1A0-E5DC-5C9D-3B4AA7EAAFA5}"/>
              </a:ext>
            </a:extLst>
          </p:cNvPr>
          <p:cNvSpPr/>
          <p:nvPr/>
        </p:nvSpPr>
        <p:spPr>
          <a:xfrm flipH="1" flipV="1">
            <a:off x="1275348" y="124063"/>
            <a:ext cx="4306824" cy="1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00B05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11" name="Straight Connector 38">
            <a:extLst>
              <a:ext uri="{FF2B5EF4-FFF2-40B4-BE49-F238E27FC236}">
                <a16:creationId xmlns:a16="http://schemas.microsoft.com/office/drawing/2014/main" id="{EBCA440D-F1B8-3B53-DEB9-9CD7E8972528}"/>
              </a:ext>
            </a:extLst>
          </p:cNvPr>
          <p:cNvSpPr/>
          <p:nvPr/>
        </p:nvSpPr>
        <p:spPr>
          <a:xfrm flipV="1">
            <a:off x="1285589" y="207985"/>
            <a:ext cx="2" cy="6995160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FF000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12" name="Straight Connector 41">
            <a:extLst>
              <a:ext uri="{FF2B5EF4-FFF2-40B4-BE49-F238E27FC236}">
                <a16:creationId xmlns:a16="http://schemas.microsoft.com/office/drawing/2014/main" id="{099F0A4B-B7DE-1BF3-E2EC-5B35224626BC}"/>
              </a:ext>
            </a:extLst>
          </p:cNvPr>
          <p:cNvSpPr/>
          <p:nvPr/>
        </p:nvSpPr>
        <p:spPr>
          <a:xfrm flipV="1">
            <a:off x="5604464" y="207985"/>
            <a:ext cx="1" cy="6995160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FF000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2" name="AutoShape 326">
            <a:extLst>
              <a:ext uri="{FF2B5EF4-FFF2-40B4-BE49-F238E27FC236}">
                <a16:creationId xmlns:a16="http://schemas.microsoft.com/office/drawing/2014/main" id="{59A1D56F-3CC7-C01E-E787-B6E4BF44D52D}"/>
              </a:ext>
            </a:extLst>
          </p:cNvPr>
          <p:cNvSpPr/>
          <p:nvPr/>
        </p:nvSpPr>
        <p:spPr>
          <a:xfrm>
            <a:off x="438448" y="6012030"/>
            <a:ext cx="87471" cy="104241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" name="AutoShape 326">
            <a:extLst>
              <a:ext uri="{FF2B5EF4-FFF2-40B4-BE49-F238E27FC236}">
                <a16:creationId xmlns:a16="http://schemas.microsoft.com/office/drawing/2014/main" id="{726EB3D4-7362-F7E9-EC0B-FE8BF643BFEF}"/>
              </a:ext>
            </a:extLst>
          </p:cNvPr>
          <p:cNvSpPr/>
          <p:nvPr/>
        </p:nvSpPr>
        <p:spPr>
          <a:xfrm>
            <a:off x="567718" y="6012030"/>
            <a:ext cx="87471" cy="104241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5" name="AutoShape 326">
            <a:extLst>
              <a:ext uri="{FF2B5EF4-FFF2-40B4-BE49-F238E27FC236}">
                <a16:creationId xmlns:a16="http://schemas.microsoft.com/office/drawing/2014/main" id="{DF4F78F1-FDA8-D064-8189-38C4463343A2}"/>
              </a:ext>
            </a:extLst>
          </p:cNvPr>
          <p:cNvSpPr/>
          <p:nvPr/>
        </p:nvSpPr>
        <p:spPr>
          <a:xfrm>
            <a:off x="696988" y="6012030"/>
            <a:ext cx="87471" cy="104241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6" name="AutoShape 326">
            <a:extLst>
              <a:ext uri="{FF2B5EF4-FFF2-40B4-BE49-F238E27FC236}">
                <a16:creationId xmlns:a16="http://schemas.microsoft.com/office/drawing/2014/main" id="{963B72AF-FEEF-52E8-06D3-91E86CDDF2C4}"/>
              </a:ext>
            </a:extLst>
          </p:cNvPr>
          <p:cNvSpPr/>
          <p:nvPr/>
        </p:nvSpPr>
        <p:spPr>
          <a:xfrm>
            <a:off x="837529" y="6012030"/>
            <a:ext cx="87471" cy="104241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3" name="AutoShape 326">
            <a:extLst>
              <a:ext uri="{FF2B5EF4-FFF2-40B4-BE49-F238E27FC236}">
                <a16:creationId xmlns:a16="http://schemas.microsoft.com/office/drawing/2014/main" id="{71B7F8B9-DA22-47EF-7F56-EBC6FE8009B6}"/>
              </a:ext>
            </a:extLst>
          </p:cNvPr>
          <p:cNvSpPr/>
          <p:nvPr/>
        </p:nvSpPr>
        <p:spPr>
          <a:xfrm>
            <a:off x="1023537" y="6032632"/>
            <a:ext cx="87471" cy="104241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4" name="AutoShape 326">
            <a:extLst>
              <a:ext uri="{FF2B5EF4-FFF2-40B4-BE49-F238E27FC236}">
                <a16:creationId xmlns:a16="http://schemas.microsoft.com/office/drawing/2014/main" id="{17296756-A72C-3148-90C0-372C3702B0B8}"/>
              </a:ext>
            </a:extLst>
          </p:cNvPr>
          <p:cNvSpPr/>
          <p:nvPr/>
        </p:nvSpPr>
        <p:spPr>
          <a:xfrm>
            <a:off x="367623" y="5149482"/>
            <a:ext cx="87471" cy="77724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5" name="AutoShape 326">
            <a:extLst>
              <a:ext uri="{FF2B5EF4-FFF2-40B4-BE49-F238E27FC236}">
                <a16:creationId xmlns:a16="http://schemas.microsoft.com/office/drawing/2014/main" id="{722019B4-7405-258C-B430-CBE95DE8E3F2}"/>
              </a:ext>
            </a:extLst>
          </p:cNvPr>
          <p:cNvSpPr/>
          <p:nvPr/>
        </p:nvSpPr>
        <p:spPr>
          <a:xfrm>
            <a:off x="499417" y="5149482"/>
            <a:ext cx="87471" cy="77724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6" name="AutoShape 326">
            <a:extLst>
              <a:ext uri="{FF2B5EF4-FFF2-40B4-BE49-F238E27FC236}">
                <a16:creationId xmlns:a16="http://schemas.microsoft.com/office/drawing/2014/main" id="{16DD0D94-67B6-75EF-DF28-C3C2BFADD2DF}"/>
              </a:ext>
            </a:extLst>
          </p:cNvPr>
          <p:cNvSpPr/>
          <p:nvPr/>
        </p:nvSpPr>
        <p:spPr>
          <a:xfrm>
            <a:off x="631211" y="5149482"/>
            <a:ext cx="87471" cy="77724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7" name="AutoShape 326">
            <a:extLst>
              <a:ext uri="{FF2B5EF4-FFF2-40B4-BE49-F238E27FC236}">
                <a16:creationId xmlns:a16="http://schemas.microsoft.com/office/drawing/2014/main" id="{7CC7C3B4-55DB-8B8E-E84E-878A672F5646}"/>
              </a:ext>
            </a:extLst>
          </p:cNvPr>
          <p:cNvSpPr/>
          <p:nvPr/>
        </p:nvSpPr>
        <p:spPr>
          <a:xfrm>
            <a:off x="821485" y="5149482"/>
            <a:ext cx="87471" cy="77724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8" name="AutoShape 326">
            <a:extLst>
              <a:ext uri="{FF2B5EF4-FFF2-40B4-BE49-F238E27FC236}">
                <a16:creationId xmlns:a16="http://schemas.microsoft.com/office/drawing/2014/main" id="{7F75FAB0-CDDA-99D3-E7E9-CA149E8D819B}"/>
              </a:ext>
            </a:extLst>
          </p:cNvPr>
          <p:cNvSpPr/>
          <p:nvPr/>
        </p:nvSpPr>
        <p:spPr>
          <a:xfrm>
            <a:off x="143488" y="4265913"/>
            <a:ext cx="87471" cy="52120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9" name="AutoShape 326">
            <a:extLst>
              <a:ext uri="{FF2B5EF4-FFF2-40B4-BE49-F238E27FC236}">
                <a16:creationId xmlns:a16="http://schemas.microsoft.com/office/drawing/2014/main" id="{82283916-99D2-02BD-FB56-14CCA1BFE4B0}"/>
              </a:ext>
            </a:extLst>
          </p:cNvPr>
          <p:cNvSpPr/>
          <p:nvPr/>
        </p:nvSpPr>
        <p:spPr>
          <a:xfrm>
            <a:off x="275868" y="4265913"/>
            <a:ext cx="87471" cy="52120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0" name="AutoShape 326">
            <a:extLst>
              <a:ext uri="{FF2B5EF4-FFF2-40B4-BE49-F238E27FC236}">
                <a16:creationId xmlns:a16="http://schemas.microsoft.com/office/drawing/2014/main" id="{00F63BDD-543F-AC2E-4E36-F4BA17130874}"/>
              </a:ext>
            </a:extLst>
          </p:cNvPr>
          <p:cNvSpPr/>
          <p:nvPr/>
        </p:nvSpPr>
        <p:spPr>
          <a:xfrm>
            <a:off x="411358" y="4272263"/>
            <a:ext cx="87471" cy="52120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4" name="AutoShape 32">
            <a:extLst>
              <a:ext uri="{FF2B5EF4-FFF2-40B4-BE49-F238E27FC236}">
                <a16:creationId xmlns:a16="http://schemas.microsoft.com/office/drawing/2014/main" id="{29448354-F2A4-F665-1E42-835EB24860C9}"/>
              </a:ext>
            </a:extLst>
          </p:cNvPr>
          <p:cNvSpPr/>
          <p:nvPr/>
        </p:nvSpPr>
        <p:spPr>
          <a:xfrm>
            <a:off x="633963" y="3964791"/>
            <a:ext cx="45720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5" name="AutoShape 32">
            <a:extLst>
              <a:ext uri="{FF2B5EF4-FFF2-40B4-BE49-F238E27FC236}">
                <a16:creationId xmlns:a16="http://schemas.microsoft.com/office/drawing/2014/main" id="{CE2A037B-440D-868B-0BCE-00E569ACDC3A}"/>
              </a:ext>
            </a:extLst>
          </p:cNvPr>
          <p:cNvSpPr/>
          <p:nvPr/>
        </p:nvSpPr>
        <p:spPr>
          <a:xfrm>
            <a:off x="717210" y="3958441"/>
            <a:ext cx="45720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" name="AutoShape 32">
            <a:extLst>
              <a:ext uri="{FF2B5EF4-FFF2-40B4-BE49-F238E27FC236}">
                <a16:creationId xmlns:a16="http://schemas.microsoft.com/office/drawing/2014/main" id="{17AD0EF3-007F-A491-B036-3A563C7CAEC4}"/>
              </a:ext>
            </a:extLst>
          </p:cNvPr>
          <p:cNvSpPr/>
          <p:nvPr/>
        </p:nvSpPr>
        <p:spPr>
          <a:xfrm>
            <a:off x="810548" y="3958441"/>
            <a:ext cx="45720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" name="AutoShape 32">
            <a:extLst>
              <a:ext uri="{FF2B5EF4-FFF2-40B4-BE49-F238E27FC236}">
                <a16:creationId xmlns:a16="http://schemas.microsoft.com/office/drawing/2014/main" id="{DCFD395F-0022-B6C2-21EE-FEEE940F501F}"/>
              </a:ext>
            </a:extLst>
          </p:cNvPr>
          <p:cNvSpPr/>
          <p:nvPr/>
        </p:nvSpPr>
        <p:spPr>
          <a:xfrm>
            <a:off x="898234" y="3964791"/>
            <a:ext cx="45720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8" name="AutoShape 32">
            <a:extLst>
              <a:ext uri="{FF2B5EF4-FFF2-40B4-BE49-F238E27FC236}">
                <a16:creationId xmlns:a16="http://schemas.microsoft.com/office/drawing/2014/main" id="{4EF5658A-01A3-C560-CA38-B5D00E38A598}"/>
              </a:ext>
            </a:extLst>
          </p:cNvPr>
          <p:cNvSpPr/>
          <p:nvPr/>
        </p:nvSpPr>
        <p:spPr>
          <a:xfrm>
            <a:off x="991572" y="3964791"/>
            <a:ext cx="45720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" name="AutoShape 32">
            <a:extLst>
              <a:ext uri="{FF2B5EF4-FFF2-40B4-BE49-F238E27FC236}">
                <a16:creationId xmlns:a16="http://schemas.microsoft.com/office/drawing/2014/main" id="{B4DBFAB5-CBF0-84C3-9D23-983D371443B4}"/>
              </a:ext>
            </a:extLst>
          </p:cNvPr>
          <p:cNvSpPr/>
          <p:nvPr/>
        </p:nvSpPr>
        <p:spPr>
          <a:xfrm>
            <a:off x="1078318" y="3964791"/>
            <a:ext cx="45720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pic>
        <p:nvPicPr>
          <p:cNvPr id="30" name="Picture 56" descr="Picture 56">
            <a:extLst>
              <a:ext uri="{FF2B5EF4-FFF2-40B4-BE49-F238E27FC236}">
                <a16:creationId xmlns:a16="http://schemas.microsoft.com/office/drawing/2014/main" id="{B276B2E2-D69D-0989-C38C-4686AE1B45F9}"/>
              </a:ext>
            </a:extLst>
          </p:cNvPr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-408438" y="5394810"/>
            <a:ext cx="1051560" cy="91440"/>
          </a:xfrm>
          <a:prstGeom prst="rect">
            <a:avLst/>
          </a:prstGeom>
          <a:ln w="12700">
            <a:miter lim="400000"/>
          </a:ln>
        </p:spPr>
      </p:pic>
      <p:pic>
        <p:nvPicPr>
          <p:cNvPr id="31" name="Picture 56" descr="Picture 56">
            <a:extLst>
              <a:ext uri="{FF2B5EF4-FFF2-40B4-BE49-F238E27FC236}">
                <a16:creationId xmlns:a16="http://schemas.microsoft.com/office/drawing/2014/main" id="{F7AD4DFC-1271-EC68-8E0B-FB5B8C452215}"/>
              </a:ext>
            </a:extLst>
          </p:cNvPr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-292564" y="5394810"/>
            <a:ext cx="1051560" cy="91440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AutoShape 58">
            <a:extLst>
              <a:ext uri="{FF2B5EF4-FFF2-40B4-BE49-F238E27FC236}">
                <a16:creationId xmlns:a16="http://schemas.microsoft.com/office/drawing/2014/main" id="{F38217AC-CB5C-15CE-5AFF-D9377DA22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557" y="3051626"/>
            <a:ext cx="256032" cy="256032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34" name="AutoShape 81">
            <a:extLst>
              <a:ext uri="{FF2B5EF4-FFF2-40B4-BE49-F238E27FC236}">
                <a16:creationId xmlns:a16="http://schemas.microsoft.com/office/drawing/2014/main" id="{D79DD0A5-7A9D-DF46-6628-894CAE068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682" y="3051626"/>
            <a:ext cx="256032" cy="256032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sp>
        <p:nvSpPr>
          <p:cNvPr id="35" name="AutoShape 58">
            <a:extLst>
              <a:ext uri="{FF2B5EF4-FFF2-40B4-BE49-F238E27FC236}">
                <a16:creationId xmlns:a16="http://schemas.microsoft.com/office/drawing/2014/main" id="{95AA0ED5-4CEF-DDF7-B697-C6BC53AF3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557" y="3349867"/>
            <a:ext cx="256032" cy="256032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36" name="AutoShape 81">
            <a:extLst>
              <a:ext uri="{FF2B5EF4-FFF2-40B4-BE49-F238E27FC236}">
                <a16:creationId xmlns:a16="http://schemas.microsoft.com/office/drawing/2014/main" id="{8785963C-ABBC-0815-8B89-1E7F881E7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18" y="3349867"/>
            <a:ext cx="256032" cy="256032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sp>
        <p:nvSpPr>
          <p:cNvPr id="39" name="AutoShape 327">
            <a:extLst>
              <a:ext uri="{FF2B5EF4-FFF2-40B4-BE49-F238E27FC236}">
                <a16:creationId xmlns:a16="http://schemas.microsoft.com/office/drawing/2014/main" id="{57333B23-DE1D-FDEC-EB33-4BA1BABC1CA9}"/>
              </a:ext>
            </a:extLst>
          </p:cNvPr>
          <p:cNvSpPr/>
          <p:nvPr/>
        </p:nvSpPr>
        <p:spPr>
          <a:xfrm>
            <a:off x="690548" y="4642342"/>
            <a:ext cx="64008" cy="39319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0" name="AutoShape 327">
            <a:extLst>
              <a:ext uri="{FF2B5EF4-FFF2-40B4-BE49-F238E27FC236}">
                <a16:creationId xmlns:a16="http://schemas.microsoft.com/office/drawing/2014/main" id="{B9A850D9-A2C5-5B80-9450-395200AC1DD5}"/>
              </a:ext>
            </a:extLst>
          </p:cNvPr>
          <p:cNvSpPr/>
          <p:nvPr/>
        </p:nvSpPr>
        <p:spPr>
          <a:xfrm>
            <a:off x="795189" y="4642342"/>
            <a:ext cx="64008" cy="39319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1" name="AutoShape 327">
            <a:extLst>
              <a:ext uri="{FF2B5EF4-FFF2-40B4-BE49-F238E27FC236}">
                <a16:creationId xmlns:a16="http://schemas.microsoft.com/office/drawing/2014/main" id="{3B05F436-911D-495D-C702-D0EA15C9CC57}"/>
              </a:ext>
            </a:extLst>
          </p:cNvPr>
          <p:cNvSpPr/>
          <p:nvPr/>
        </p:nvSpPr>
        <p:spPr>
          <a:xfrm>
            <a:off x="889840" y="4641486"/>
            <a:ext cx="64008" cy="39319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9AE62571-E0D0-BF04-4C62-7754746F48CB}"/>
              </a:ext>
            </a:extLst>
          </p:cNvPr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151215" y="5987393"/>
            <a:ext cx="216408" cy="1097280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B75E75DC-2102-04D6-1157-0F3E9D18CC22}"/>
              </a:ext>
            </a:extLst>
          </p:cNvPr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272103" y="5987393"/>
            <a:ext cx="216408" cy="1097280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D1DD1AE5-BE30-21F7-922D-0A5952270648}"/>
              </a:ext>
            </a:extLst>
          </p:cNvPr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16808" y="6002886"/>
            <a:ext cx="216408" cy="1060704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3C70128E-2D92-42FD-BEF0-891338C852EF}"/>
              </a:ext>
            </a:extLst>
          </p:cNvPr>
          <p:cNvSpPr txBox="1"/>
          <p:nvPr/>
        </p:nvSpPr>
        <p:spPr>
          <a:xfrm>
            <a:off x="4017567" y="6234992"/>
            <a:ext cx="1129474" cy="2462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ptos Narrow" panose="020B0004020202020204" pitchFamily="34" charset="0"/>
                <a:sym typeface="Helvetica"/>
              </a:rPr>
              <a:t>Overhead Structure</a:t>
            </a:r>
          </a:p>
        </p:txBody>
      </p:sp>
      <p:grpSp>
        <p:nvGrpSpPr>
          <p:cNvPr id="51" name="Group 134">
            <a:extLst>
              <a:ext uri="{FF2B5EF4-FFF2-40B4-BE49-F238E27FC236}">
                <a16:creationId xmlns:a16="http://schemas.microsoft.com/office/drawing/2014/main" id="{69262B03-D047-68EE-6C06-FDE1EF8FEEF4}"/>
              </a:ext>
            </a:extLst>
          </p:cNvPr>
          <p:cNvGrpSpPr/>
          <p:nvPr/>
        </p:nvGrpSpPr>
        <p:grpSpPr>
          <a:xfrm>
            <a:off x="3099227" y="7341317"/>
            <a:ext cx="237744" cy="640454"/>
            <a:chOff x="0" y="0"/>
            <a:chExt cx="237742" cy="640452"/>
          </a:xfrm>
        </p:grpSpPr>
        <p:sp>
          <p:nvSpPr>
            <p:cNvPr id="52" name="Line 135">
              <a:extLst>
                <a:ext uri="{FF2B5EF4-FFF2-40B4-BE49-F238E27FC236}">
                  <a16:creationId xmlns:a16="http://schemas.microsoft.com/office/drawing/2014/main" id="{EBF3257A-E83F-7883-79D0-B42B6397C73B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53" name="Line 136">
              <a:extLst>
                <a:ext uri="{FF2B5EF4-FFF2-40B4-BE49-F238E27FC236}">
                  <a16:creationId xmlns:a16="http://schemas.microsoft.com/office/drawing/2014/main" id="{BF158D09-B6C3-1F39-52FC-56841284CC60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54" name="Group 137">
              <a:extLst>
                <a:ext uri="{FF2B5EF4-FFF2-40B4-BE49-F238E27FC236}">
                  <a16:creationId xmlns:a16="http://schemas.microsoft.com/office/drawing/2014/main" id="{58F3BED3-996F-8915-DB30-62D87AD9E52D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55" name="Freeform 138">
                <a:extLst>
                  <a:ext uri="{FF2B5EF4-FFF2-40B4-BE49-F238E27FC236}">
                    <a16:creationId xmlns:a16="http://schemas.microsoft.com/office/drawing/2014/main" id="{CE1E1DB3-E934-4586-22E6-F59118311EC2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56" name="Text Box 139">
                <a:extLst>
                  <a:ext uri="{FF2B5EF4-FFF2-40B4-BE49-F238E27FC236}">
                    <a16:creationId xmlns:a16="http://schemas.microsoft.com/office/drawing/2014/main" id="{C867DF57-C65D-6D0C-0140-D5ABFA14EDBC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DT</a:t>
                </a:r>
              </a:p>
            </p:txBody>
          </p:sp>
        </p:grpSp>
      </p:grpSp>
      <p:grpSp>
        <p:nvGrpSpPr>
          <p:cNvPr id="57" name="Group 134">
            <a:extLst>
              <a:ext uri="{FF2B5EF4-FFF2-40B4-BE49-F238E27FC236}">
                <a16:creationId xmlns:a16="http://schemas.microsoft.com/office/drawing/2014/main" id="{E72A7802-8370-F9A5-3772-4A7EE7011CD0}"/>
              </a:ext>
            </a:extLst>
          </p:cNvPr>
          <p:cNvGrpSpPr/>
          <p:nvPr/>
        </p:nvGrpSpPr>
        <p:grpSpPr>
          <a:xfrm>
            <a:off x="3498137" y="7307080"/>
            <a:ext cx="237744" cy="640454"/>
            <a:chOff x="0" y="0"/>
            <a:chExt cx="237742" cy="640452"/>
          </a:xfrm>
        </p:grpSpPr>
        <p:sp>
          <p:nvSpPr>
            <p:cNvPr id="58" name="Line 135">
              <a:extLst>
                <a:ext uri="{FF2B5EF4-FFF2-40B4-BE49-F238E27FC236}">
                  <a16:creationId xmlns:a16="http://schemas.microsoft.com/office/drawing/2014/main" id="{780F0334-9F29-6416-7D80-FDC6BFB486C9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59" name="Line 136">
              <a:extLst>
                <a:ext uri="{FF2B5EF4-FFF2-40B4-BE49-F238E27FC236}">
                  <a16:creationId xmlns:a16="http://schemas.microsoft.com/office/drawing/2014/main" id="{92366BD7-02CD-25DD-70CC-96BFE60B5769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60" name="Group 137">
              <a:extLst>
                <a:ext uri="{FF2B5EF4-FFF2-40B4-BE49-F238E27FC236}">
                  <a16:creationId xmlns:a16="http://schemas.microsoft.com/office/drawing/2014/main" id="{F5B6B3ED-B473-BC27-09DC-81C26516D6A4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61" name="Freeform 138">
                <a:extLst>
                  <a:ext uri="{FF2B5EF4-FFF2-40B4-BE49-F238E27FC236}">
                    <a16:creationId xmlns:a16="http://schemas.microsoft.com/office/drawing/2014/main" id="{8E423987-DF0D-7408-1E07-AC38F533B742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2" name="Text Box 139">
                <a:extLst>
                  <a:ext uri="{FF2B5EF4-FFF2-40B4-BE49-F238E27FC236}">
                    <a16:creationId xmlns:a16="http://schemas.microsoft.com/office/drawing/2014/main" id="{7055F6E4-4D60-A568-E493-10790E9913B5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508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sz="800"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DDT</a:t>
                </a:r>
              </a:p>
            </p:txBody>
          </p:sp>
        </p:grpSp>
      </p:grpSp>
      <p:grpSp>
        <p:nvGrpSpPr>
          <p:cNvPr id="63" name="Oval 140">
            <a:extLst>
              <a:ext uri="{FF2B5EF4-FFF2-40B4-BE49-F238E27FC236}">
                <a16:creationId xmlns:a16="http://schemas.microsoft.com/office/drawing/2014/main" id="{8E7C6068-004E-D2ED-7476-ACEB85539E9E}"/>
              </a:ext>
            </a:extLst>
          </p:cNvPr>
          <p:cNvGrpSpPr/>
          <p:nvPr/>
        </p:nvGrpSpPr>
        <p:grpSpPr>
          <a:xfrm>
            <a:off x="4419131" y="8172990"/>
            <a:ext cx="259480" cy="226986"/>
            <a:chOff x="0" y="0"/>
            <a:chExt cx="259479" cy="226985"/>
          </a:xfrm>
        </p:grpSpPr>
        <p:sp>
          <p:nvSpPr>
            <p:cNvPr id="64" name="Oval">
              <a:extLst>
                <a:ext uri="{FF2B5EF4-FFF2-40B4-BE49-F238E27FC236}">
                  <a16:creationId xmlns:a16="http://schemas.microsoft.com/office/drawing/2014/main" id="{9203A370-19C8-6F21-B58B-19CC4247AFD5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5" name="P1">
              <a:extLst>
                <a:ext uri="{FF2B5EF4-FFF2-40B4-BE49-F238E27FC236}">
                  <a16:creationId xmlns:a16="http://schemas.microsoft.com/office/drawing/2014/main" id="{0FD0B9DA-92B5-F3EE-CD83-00226F30279D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P1</a:t>
              </a:r>
            </a:p>
          </p:txBody>
        </p:sp>
      </p:grpSp>
      <p:grpSp>
        <p:nvGrpSpPr>
          <p:cNvPr id="66" name="Oval 141">
            <a:extLst>
              <a:ext uri="{FF2B5EF4-FFF2-40B4-BE49-F238E27FC236}">
                <a16:creationId xmlns:a16="http://schemas.microsoft.com/office/drawing/2014/main" id="{23787E74-44CB-2BDC-DF64-3E790DF7C276}"/>
              </a:ext>
            </a:extLst>
          </p:cNvPr>
          <p:cNvGrpSpPr/>
          <p:nvPr/>
        </p:nvGrpSpPr>
        <p:grpSpPr>
          <a:xfrm>
            <a:off x="4723931" y="8172990"/>
            <a:ext cx="259480" cy="226986"/>
            <a:chOff x="0" y="0"/>
            <a:chExt cx="259479" cy="226985"/>
          </a:xfrm>
        </p:grpSpPr>
        <p:sp>
          <p:nvSpPr>
            <p:cNvPr id="67" name="Oval">
              <a:extLst>
                <a:ext uri="{FF2B5EF4-FFF2-40B4-BE49-F238E27FC236}">
                  <a16:creationId xmlns:a16="http://schemas.microsoft.com/office/drawing/2014/main" id="{17492A41-303B-1481-5434-71233D1E46F6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8" name="P2">
              <a:extLst>
                <a:ext uri="{FF2B5EF4-FFF2-40B4-BE49-F238E27FC236}">
                  <a16:creationId xmlns:a16="http://schemas.microsoft.com/office/drawing/2014/main" id="{B44C4DAC-3B23-D9AE-B172-1B73571BE03C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P2</a:t>
              </a:r>
            </a:p>
          </p:txBody>
        </p:sp>
      </p:grpSp>
      <p:grpSp>
        <p:nvGrpSpPr>
          <p:cNvPr id="69" name="Oval 142">
            <a:extLst>
              <a:ext uri="{FF2B5EF4-FFF2-40B4-BE49-F238E27FC236}">
                <a16:creationId xmlns:a16="http://schemas.microsoft.com/office/drawing/2014/main" id="{B514B0EA-0299-4C79-58A7-4CEF4D5969B8}"/>
              </a:ext>
            </a:extLst>
          </p:cNvPr>
          <p:cNvGrpSpPr/>
          <p:nvPr/>
        </p:nvGrpSpPr>
        <p:grpSpPr>
          <a:xfrm>
            <a:off x="4419131" y="8477790"/>
            <a:ext cx="259480" cy="226986"/>
            <a:chOff x="0" y="0"/>
            <a:chExt cx="259479" cy="226985"/>
          </a:xfrm>
        </p:grpSpPr>
        <p:sp>
          <p:nvSpPr>
            <p:cNvPr id="70" name="Oval">
              <a:extLst>
                <a:ext uri="{FF2B5EF4-FFF2-40B4-BE49-F238E27FC236}">
                  <a16:creationId xmlns:a16="http://schemas.microsoft.com/office/drawing/2014/main" id="{50FA1B6F-F5BB-EB9F-A363-DF443360F1D9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1" name="P3">
              <a:extLst>
                <a:ext uri="{FF2B5EF4-FFF2-40B4-BE49-F238E27FC236}">
                  <a16:creationId xmlns:a16="http://schemas.microsoft.com/office/drawing/2014/main" id="{C85C6EF6-2C1F-D92A-5956-550C4D7AE9D5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P3</a:t>
              </a:r>
            </a:p>
          </p:txBody>
        </p:sp>
      </p:grpSp>
      <p:grpSp>
        <p:nvGrpSpPr>
          <p:cNvPr id="72" name="Oval 143">
            <a:extLst>
              <a:ext uri="{FF2B5EF4-FFF2-40B4-BE49-F238E27FC236}">
                <a16:creationId xmlns:a16="http://schemas.microsoft.com/office/drawing/2014/main" id="{634B6586-7D6B-2EDB-7759-65194BD36DFA}"/>
              </a:ext>
            </a:extLst>
          </p:cNvPr>
          <p:cNvGrpSpPr/>
          <p:nvPr/>
        </p:nvGrpSpPr>
        <p:grpSpPr>
          <a:xfrm>
            <a:off x="4723931" y="8477790"/>
            <a:ext cx="259480" cy="226986"/>
            <a:chOff x="0" y="0"/>
            <a:chExt cx="259479" cy="226985"/>
          </a:xfrm>
        </p:grpSpPr>
        <p:sp>
          <p:nvSpPr>
            <p:cNvPr id="73" name="Oval">
              <a:extLst>
                <a:ext uri="{FF2B5EF4-FFF2-40B4-BE49-F238E27FC236}">
                  <a16:creationId xmlns:a16="http://schemas.microsoft.com/office/drawing/2014/main" id="{0F471976-72C5-6508-8A14-FB14C05C373B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4" name="P4">
              <a:extLst>
                <a:ext uri="{FF2B5EF4-FFF2-40B4-BE49-F238E27FC236}">
                  <a16:creationId xmlns:a16="http://schemas.microsoft.com/office/drawing/2014/main" id="{CBEE61E6-E8F4-2DFD-7226-294CECA1E616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P4</a:t>
              </a:r>
            </a:p>
          </p:txBody>
        </p:sp>
      </p:grpSp>
      <p:grpSp>
        <p:nvGrpSpPr>
          <p:cNvPr id="75" name="Group 202">
            <a:extLst>
              <a:ext uri="{FF2B5EF4-FFF2-40B4-BE49-F238E27FC236}">
                <a16:creationId xmlns:a16="http://schemas.microsoft.com/office/drawing/2014/main" id="{03C16FFC-1CBF-5B96-59AF-1908C71EDCEA}"/>
              </a:ext>
            </a:extLst>
          </p:cNvPr>
          <p:cNvGrpSpPr/>
          <p:nvPr/>
        </p:nvGrpSpPr>
        <p:grpSpPr>
          <a:xfrm>
            <a:off x="3916813" y="7912546"/>
            <a:ext cx="152401" cy="457201"/>
            <a:chOff x="0" y="0"/>
            <a:chExt cx="152400" cy="457200"/>
          </a:xfrm>
        </p:grpSpPr>
        <p:grpSp>
          <p:nvGrpSpPr>
            <p:cNvPr id="76" name="Group 203">
              <a:extLst>
                <a:ext uri="{FF2B5EF4-FFF2-40B4-BE49-F238E27FC236}">
                  <a16:creationId xmlns:a16="http://schemas.microsoft.com/office/drawing/2014/main" id="{B91710F7-10D5-31B3-B612-996400C1A977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78" name="AutoShape 204">
                <a:extLst>
                  <a:ext uri="{FF2B5EF4-FFF2-40B4-BE49-F238E27FC236}">
                    <a16:creationId xmlns:a16="http://schemas.microsoft.com/office/drawing/2014/main" id="{5C3BDCEE-F1A4-0418-DB8E-64020E9C7431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9" name="AutoShape 205">
                <a:extLst>
                  <a:ext uri="{FF2B5EF4-FFF2-40B4-BE49-F238E27FC236}">
                    <a16:creationId xmlns:a16="http://schemas.microsoft.com/office/drawing/2014/main" id="{272B0DB8-6745-9884-3A17-0B40BBC979CF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77" name="Rectangle 206">
              <a:extLst>
                <a:ext uri="{FF2B5EF4-FFF2-40B4-BE49-F238E27FC236}">
                  <a16:creationId xmlns:a16="http://schemas.microsoft.com/office/drawing/2014/main" id="{E04A2F29-D6A1-2908-8E6C-CBF7BCA0CD3C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80" name="Group 238">
            <a:extLst>
              <a:ext uri="{FF2B5EF4-FFF2-40B4-BE49-F238E27FC236}">
                <a16:creationId xmlns:a16="http://schemas.microsoft.com/office/drawing/2014/main" id="{EA638587-40FF-8308-0DEE-F3A6380EEC20}"/>
              </a:ext>
            </a:extLst>
          </p:cNvPr>
          <p:cNvGrpSpPr/>
          <p:nvPr/>
        </p:nvGrpSpPr>
        <p:grpSpPr>
          <a:xfrm>
            <a:off x="3913738" y="7367307"/>
            <a:ext cx="304801" cy="304801"/>
            <a:chOff x="0" y="0"/>
            <a:chExt cx="304800" cy="304800"/>
          </a:xfrm>
        </p:grpSpPr>
        <p:sp>
          <p:nvSpPr>
            <p:cNvPr id="81" name="Rectangle 239">
              <a:extLst>
                <a:ext uri="{FF2B5EF4-FFF2-40B4-BE49-F238E27FC236}">
                  <a16:creationId xmlns:a16="http://schemas.microsoft.com/office/drawing/2014/main" id="{2BCF4C06-49D1-8255-1764-5187A0FE408B}"/>
                </a:ext>
              </a:extLst>
            </p:cNvPr>
            <p:cNvSpPr/>
            <p:nvPr/>
          </p:nvSpPr>
          <p:spPr>
            <a:xfrm>
              <a:off x="0" y="0"/>
              <a:ext cx="304800" cy="304800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2" name="Line 240">
              <a:extLst>
                <a:ext uri="{FF2B5EF4-FFF2-40B4-BE49-F238E27FC236}">
                  <a16:creationId xmlns:a16="http://schemas.microsoft.com/office/drawing/2014/main" id="{4FE28821-2B1F-FC99-9B9E-E92DCECFE731}"/>
                </a:ext>
              </a:extLst>
            </p:cNvPr>
            <p:cNvSpPr/>
            <p:nvPr/>
          </p:nvSpPr>
          <p:spPr>
            <a:xfrm>
              <a:off x="0" y="762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83" name="Line 241">
              <a:extLst>
                <a:ext uri="{FF2B5EF4-FFF2-40B4-BE49-F238E27FC236}">
                  <a16:creationId xmlns:a16="http://schemas.microsoft.com/office/drawing/2014/main" id="{18042B5E-72A2-5186-7DB4-9230C3296007}"/>
                </a:ext>
              </a:extLst>
            </p:cNvPr>
            <p:cNvSpPr/>
            <p:nvPr/>
          </p:nvSpPr>
          <p:spPr>
            <a:xfrm>
              <a:off x="0" y="2286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84" name="Line 242">
              <a:extLst>
                <a:ext uri="{FF2B5EF4-FFF2-40B4-BE49-F238E27FC236}">
                  <a16:creationId xmlns:a16="http://schemas.microsoft.com/office/drawing/2014/main" id="{00228B18-FAA7-3E92-161D-BE3143E9A59F}"/>
                </a:ext>
              </a:extLst>
            </p:cNvPr>
            <p:cNvSpPr/>
            <p:nvPr/>
          </p:nvSpPr>
          <p:spPr>
            <a:xfrm>
              <a:off x="0" y="152400"/>
              <a:ext cx="304801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85" name="Group 273">
            <a:extLst>
              <a:ext uri="{FF2B5EF4-FFF2-40B4-BE49-F238E27FC236}">
                <a16:creationId xmlns:a16="http://schemas.microsoft.com/office/drawing/2014/main" id="{D337D3AB-02DF-17D7-7F2C-94DC173C535D}"/>
              </a:ext>
            </a:extLst>
          </p:cNvPr>
          <p:cNvGrpSpPr>
            <a:grpSpLocks noChangeAspect="1"/>
          </p:cNvGrpSpPr>
          <p:nvPr/>
        </p:nvGrpSpPr>
        <p:grpSpPr>
          <a:xfrm>
            <a:off x="1952388" y="7373081"/>
            <a:ext cx="216565" cy="551566"/>
            <a:chOff x="0" y="0"/>
            <a:chExt cx="221262" cy="541862"/>
          </a:xfrm>
        </p:grpSpPr>
        <p:sp>
          <p:nvSpPr>
            <p:cNvPr id="86" name="Rectangle 274">
              <a:extLst>
                <a:ext uri="{FF2B5EF4-FFF2-40B4-BE49-F238E27FC236}">
                  <a16:creationId xmlns:a16="http://schemas.microsoft.com/office/drawing/2014/main" id="{C6767BDF-F729-DDC2-D926-7668FF2055B6}"/>
                </a:ext>
              </a:extLst>
            </p:cNvPr>
            <p:cNvSpPr/>
            <p:nvPr/>
          </p:nvSpPr>
          <p:spPr>
            <a:xfrm>
              <a:off x="-1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7" name="Line 275">
              <a:extLst>
                <a:ext uri="{FF2B5EF4-FFF2-40B4-BE49-F238E27FC236}">
                  <a16:creationId xmlns:a16="http://schemas.microsoft.com/office/drawing/2014/main" id="{EC815ADD-578E-9167-B690-D259FD94445F}"/>
                </a:ext>
              </a:extLst>
            </p:cNvPr>
            <p:cNvSpPr/>
            <p:nvPr/>
          </p:nvSpPr>
          <p:spPr>
            <a:xfrm flipH="1">
              <a:off x="162559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88" name="Group 276">
              <a:extLst>
                <a:ext uri="{FF2B5EF4-FFF2-40B4-BE49-F238E27FC236}">
                  <a16:creationId xmlns:a16="http://schemas.microsoft.com/office/drawing/2014/main" id="{802BDA00-2E68-37CB-132E-8AF0323C6AAD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89" name="Freeform 277">
                <a:extLst>
                  <a:ext uri="{FF2B5EF4-FFF2-40B4-BE49-F238E27FC236}">
                    <a16:creationId xmlns:a16="http://schemas.microsoft.com/office/drawing/2014/main" id="{BBF16C6F-45D2-8229-BCBB-2F5F62E3C1ED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0" name="Text Box 278">
                <a:extLst>
                  <a:ext uri="{FF2B5EF4-FFF2-40B4-BE49-F238E27FC236}">
                    <a16:creationId xmlns:a16="http://schemas.microsoft.com/office/drawing/2014/main" id="{7D4204BA-60DC-2182-7EBA-D1689E431773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91" name="Group 279">
            <a:extLst>
              <a:ext uri="{FF2B5EF4-FFF2-40B4-BE49-F238E27FC236}">
                <a16:creationId xmlns:a16="http://schemas.microsoft.com/office/drawing/2014/main" id="{C0EC56C6-F21C-07F4-69B3-004D214047FC}"/>
              </a:ext>
            </a:extLst>
          </p:cNvPr>
          <p:cNvGrpSpPr>
            <a:grpSpLocks noChangeAspect="1"/>
          </p:cNvGrpSpPr>
          <p:nvPr/>
        </p:nvGrpSpPr>
        <p:grpSpPr>
          <a:xfrm>
            <a:off x="2206197" y="7367709"/>
            <a:ext cx="212141" cy="551566"/>
            <a:chOff x="0" y="0"/>
            <a:chExt cx="221262" cy="541862"/>
          </a:xfrm>
        </p:grpSpPr>
        <p:sp>
          <p:nvSpPr>
            <p:cNvPr id="92" name="Rectangle 280">
              <a:extLst>
                <a:ext uri="{FF2B5EF4-FFF2-40B4-BE49-F238E27FC236}">
                  <a16:creationId xmlns:a16="http://schemas.microsoft.com/office/drawing/2014/main" id="{8747F83A-3606-0158-0EE3-16884823696F}"/>
                </a:ext>
              </a:extLst>
            </p:cNvPr>
            <p:cNvSpPr/>
            <p:nvPr/>
          </p:nvSpPr>
          <p:spPr>
            <a:xfrm>
              <a:off x="162559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93" name="Line 281">
              <a:extLst>
                <a:ext uri="{FF2B5EF4-FFF2-40B4-BE49-F238E27FC236}">
                  <a16:creationId xmlns:a16="http://schemas.microsoft.com/office/drawing/2014/main" id="{229A4F9A-5004-D20E-D7A3-D6E7D4494E00}"/>
                </a:ext>
              </a:extLst>
            </p:cNvPr>
            <p:cNvSpPr/>
            <p:nvPr/>
          </p:nvSpPr>
          <p:spPr>
            <a:xfrm flipH="1">
              <a:off x="54186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94" name="Group 282">
              <a:extLst>
                <a:ext uri="{FF2B5EF4-FFF2-40B4-BE49-F238E27FC236}">
                  <a16:creationId xmlns:a16="http://schemas.microsoft.com/office/drawing/2014/main" id="{0EA7A3E3-BE48-4432-0D48-6FA9EAEE903E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95" name="Freeform 283">
                <a:extLst>
                  <a:ext uri="{FF2B5EF4-FFF2-40B4-BE49-F238E27FC236}">
                    <a16:creationId xmlns:a16="http://schemas.microsoft.com/office/drawing/2014/main" id="{3F42A3A9-D157-1ECF-0D52-77FB0B37DDAB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6" name="Text Box 284">
                <a:extLst>
                  <a:ext uri="{FF2B5EF4-FFF2-40B4-BE49-F238E27FC236}">
                    <a16:creationId xmlns:a16="http://schemas.microsoft.com/office/drawing/2014/main" id="{D8B294FF-AA78-64EE-0D22-E0B32EDC3127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97" name="Group 64">
            <a:extLst>
              <a:ext uri="{FF2B5EF4-FFF2-40B4-BE49-F238E27FC236}">
                <a16:creationId xmlns:a16="http://schemas.microsoft.com/office/drawing/2014/main" id="{645746D1-0E37-A111-F6C7-3154FE3DC5B5}"/>
              </a:ext>
            </a:extLst>
          </p:cNvPr>
          <p:cNvGrpSpPr/>
          <p:nvPr/>
        </p:nvGrpSpPr>
        <p:grpSpPr>
          <a:xfrm>
            <a:off x="2982124" y="8107757"/>
            <a:ext cx="799384" cy="563631"/>
            <a:chOff x="-67568" y="104140"/>
            <a:chExt cx="799382" cy="563630"/>
          </a:xfrm>
        </p:grpSpPr>
        <p:grpSp>
          <p:nvGrpSpPr>
            <p:cNvPr id="98" name="Group 65">
              <a:extLst>
                <a:ext uri="{FF2B5EF4-FFF2-40B4-BE49-F238E27FC236}">
                  <a16:creationId xmlns:a16="http://schemas.microsoft.com/office/drawing/2014/main" id="{B48D63A8-F8CB-9223-9C53-D6F3D4FC180B}"/>
                </a:ext>
              </a:extLst>
            </p:cNvPr>
            <p:cNvGrpSpPr/>
            <p:nvPr/>
          </p:nvGrpSpPr>
          <p:grpSpPr>
            <a:xfrm>
              <a:off x="72680" y="208653"/>
              <a:ext cx="659134" cy="459117"/>
              <a:chOff x="0" y="0"/>
              <a:chExt cx="659133" cy="459116"/>
            </a:xfrm>
          </p:grpSpPr>
          <p:grpSp>
            <p:nvGrpSpPr>
              <p:cNvPr id="100" name="Group 66">
                <a:extLst>
                  <a:ext uri="{FF2B5EF4-FFF2-40B4-BE49-F238E27FC236}">
                    <a16:creationId xmlns:a16="http://schemas.microsoft.com/office/drawing/2014/main" id="{2F2D88AD-0B2A-06F7-5C9A-196F187D4D84}"/>
                  </a:ext>
                </a:extLst>
              </p:cNvPr>
              <p:cNvGrpSpPr/>
              <p:nvPr/>
            </p:nvGrpSpPr>
            <p:grpSpPr>
              <a:xfrm>
                <a:off x="325329" y="0"/>
                <a:ext cx="333805" cy="367458"/>
                <a:chOff x="0" y="0"/>
                <a:chExt cx="333803" cy="367457"/>
              </a:xfrm>
            </p:grpSpPr>
            <p:sp>
              <p:nvSpPr>
                <p:cNvPr id="103" name="Freeform 67">
                  <a:extLst>
                    <a:ext uri="{FF2B5EF4-FFF2-40B4-BE49-F238E27FC236}">
                      <a16:creationId xmlns:a16="http://schemas.microsoft.com/office/drawing/2014/main" id="{7011BC79-E7FD-D3E0-ECCB-5C660A73C849}"/>
                    </a:ext>
                  </a:extLst>
                </p:cNvPr>
                <p:cNvSpPr/>
                <p:nvPr/>
              </p:nvSpPr>
              <p:spPr>
                <a:xfrm rot="21560997" flipH="1">
                  <a:off x="40661" y="1245"/>
                  <a:ext cx="221619" cy="36496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104" name="Text Box 68">
                  <a:extLst>
                    <a:ext uri="{FF2B5EF4-FFF2-40B4-BE49-F238E27FC236}">
                      <a16:creationId xmlns:a16="http://schemas.microsoft.com/office/drawing/2014/main" id="{C05FA8C4-7F56-3C34-0B8C-5D1ABF7FD8B8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2"/>
                  <a:ext cx="331826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101" name="Line 69">
                <a:extLst>
                  <a:ext uri="{FF2B5EF4-FFF2-40B4-BE49-F238E27FC236}">
                    <a16:creationId xmlns:a16="http://schemas.microsoft.com/office/drawing/2014/main" id="{5EF90A6E-B91D-28FA-0044-E3D9BADD460F}"/>
                  </a:ext>
                </a:extLst>
              </p:cNvPr>
              <p:cNvSpPr/>
              <p:nvPr/>
            </p:nvSpPr>
            <p:spPr>
              <a:xfrm flipH="1" flipV="1">
                <a:off x="0" y="409260"/>
                <a:ext cx="319137" cy="23883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02" name="Arc 70">
                <a:extLst>
                  <a:ext uri="{FF2B5EF4-FFF2-40B4-BE49-F238E27FC236}">
                    <a16:creationId xmlns:a16="http://schemas.microsoft.com/office/drawing/2014/main" id="{3E3C6F23-66A6-53B9-0004-D4B9966E49A2}"/>
                  </a:ext>
                </a:extLst>
              </p:cNvPr>
              <p:cNvSpPr/>
              <p:nvPr/>
            </p:nvSpPr>
            <p:spPr>
              <a:xfrm rot="882017" flipH="1">
                <a:off x="88095" y="164067"/>
                <a:ext cx="253053" cy="2673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99" name="Text Box 71">
              <a:extLst>
                <a:ext uri="{FF2B5EF4-FFF2-40B4-BE49-F238E27FC236}">
                  <a16:creationId xmlns:a16="http://schemas.microsoft.com/office/drawing/2014/main" id="{7C3ECA19-F34D-2DB7-F497-2F6A9511D6B0}"/>
                </a:ext>
              </a:extLst>
            </p:cNvPr>
            <p:cNvSpPr txBox="1"/>
            <p:nvPr/>
          </p:nvSpPr>
          <p:spPr>
            <a:xfrm rot="19687297">
              <a:off x="-67568" y="104140"/>
              <a:ext cx="646968" cy="2154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grpSp>
        <p:nvGrpSpPr>
          <p:cNvPr id="105" name="Group 64">
            <a:extLst>
              <a:ext uri="{FF2B5EF4-FFF2-40B4-BE49-F238E27FC236}">
                <a16:creationId xmlns:a16="http://schemas.microsoft.com/office/drawing/2014/main" id="{D6DDB4D4-5AE8-CEE4-A91B-4DE4A4607CA6}"/>
              </a:ext>
            </a:extLst>
          </p:cNvPr>
          <p:cNvGrpSpPr/>
          <p:nvPr/>
        </p:nvGrpSpPr>
        <p:grpSpPr>
          <a:xfrm>
            <a:off x="2358732" y="8119379"/>
            <a:ext cx="707862" cy="560795"/>
            <a:chOff x="0" y="69465"/>
            <a:chExt cx="707861" cy="560793"/>
          </a:xfrm>
        </p:grpSpPr>
        <p:grpSp>
          <p:nvGrpSpPr>
            <p:cNvPr id="106" name="Group 65">
              <a:extLst>
                <a:ext uri="{FF2B5EF4-FFF2-40B4-BE49-F238E27FC236}">
                  <a16:creationId xmlns:a16="http://schemas.microsoft.com/office/drawing/2014/main" id="{72F7ED32-7273-170D-C282-3745455AFB98}"/>
                </a:ext>
              </a:extLst>
            </p:cNvPr>
            <p:cNvGrpSpPr/>
            <p:nvPr/>
          </p:nvGrpSpPr>
          <p:grpSpPr>
            <a:xfrm>
              <a:off x="0" y="231815"/>
              <a:ext cx="613993" cy="398443"/>
              <a:chOff x="0" y="0"/>
              <a:chExt cx="613992" cy="398442"/>
            </a:xfrm>
          </p:grpSpPr>
          <p:grpSp>
            <p:nvGrpSpPr>
              <p:cNvPr id="108" name="Group 66">
                <a:extLst>
                  <a:ext uri="{FF2B5EF4-FFF2-40B4-BE49-F238E27FC236}">
                    <a16:creationId xmlns:a16="http://schemas.microsoft.com/office/drawing/2014/main" id="{89C4FE07-8866-4D55-8E61-B4C66F13C3ED}"/>
                  </a:ext>
                </a:extLst>
              </p:cNvPr>
              <p:cNvGrpSpPr/>
              <p:nvPr/>
            </p:nvGrpSpPr>
            <p:grpSpPr>
              <a:xfrm>
                <a:off x="-1" y="0"/>
                <a:ext cx="332704" cy="367459"/>
                <a:chOff x="0" y="0"/>
                <a:chExt cx="332702" cy="367458"/>
              </a:xfrm>
            </p:grpSpPr>
            <p:sp>
              <p:nvSpPr>
                <p:cNvPr id="111" name="Freeform 67">
                  <a:extLst>
                    <a:ext uri="{FF2B5EF4-FFF2-40B4-BE49-F238E27FC236}">
                      <a16:creationId xmlns:a16="http://schemas.microsoft.com/office/drawing/2014/main" id="{CB52495E-5078-B595-36B9-F8BF326D1BDE}"/>
                    </a:ext>
                  </a:extLst>
                </p:cNvPr>
                <p:cNvSpPr/>
                <p:nvPr/>
              </p:nvSpPr>
              <p:spPr>
                <a:xfrm rot="21560997" flipH="1">
                  <a:off x="40529" y="1241"/>
                  <a:ext cx="220883" cy="36497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112" name="Text Box 68">
                  <a:extLst>
                    <a:ext uri="{FF2B5EF4-FFF2-40B4-BE49-F238E27FC236}">
                      <a16:creationId xmlns:a16="http://schemas.microsoft.com/office/drawing/2014/main" id="{41BCC16F-35D4-2805-D85A-08D0D290B82B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1"/>
                  <a:ext cx="330725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109" name="Line 69">
                <a:extLst>
                  <a:ext uri="{FF2B5EF4-FFF2-40B4-BE49-F238E27FC236}">
                    <a16:creationId xmlns:a16="http://schemas.microsoft.com/office/drawing/2014/main" id="{0C558645-8A50-0B7A-7BF8-EC711CBC9CCE}"/>
                  </a:ext>
                </a:extLst>
              </p:cNvPr>
              <p:cNvSpPr/>
              <p:nvPr/>
            </p:nvSpPr>
            <p:spPr>
              <a:xfrm flipH="1">
                <a:off x="284380" y="343356"/>
                <a:ext cx="329613" cy="5046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10" name="Arc 70">
                <a:extLst>
                  <a:ext uri="{FF2B5EF4-FFF2-40B4-BE49-F238E27FC236}">
                    <a16:creationId xmlns:a16="http://schemas.microsoft.com/office/drawing/2014/main" id="{CBFEF8E8-2274-84DC-93F1-1967C49C4B59}"/>
                  </a:ext>
                </a:extLst>
              </p:cNvPr>
              <p:cNvSpPr/>
              <p:nvPr/>
            </p:nvSpPr>
            <p:spPr>
              <a:xfrm rot="4650732" flipH="1">
                <a:off x="321573" y="112886"/>
                <a:ext cx="253059" cy="2664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07" name="Text Box 71">
              <a:extLst>
                <a:ext uri="{FF2B5EF4-FFF2-40B4-BE49-F238E27FC236}">
                  <a16:creationId xmlns:a16="http://schemas.microsoft.com/office/drawing/2014/main" id="{8CDBABAF-A8FD-B00E-E864-7D4365E2DD0D}"/>
                </a:ext>
              </a:extLst>
            </p:cNvPr>
            <p:cNvSpPr txBox="1"/>
            <p:nvPr/>
          </p:nvSpPr>
          <p:spPr>
            <a:xfrm rot="1209710">
              <a:off x="60892" y="69465"/>
              <a:ext cx="646969" cy="2154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pic>
        <p:nvPicPr>
          <p:cNvPr id="113" name="Picture 153" descr="Picture 153">
            <a:extLst>
              <a:ext uri="{FF2B5EF4-FFF2-40B4-BE49-F238E27FC236}">
                <a16:creationId xmlns:a16="http://schemas.microsoft.com/office/drawing/2014/main" id="{4F0287AB-DD11-0D76-4FF4-9F5316FAE8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99199" y="7334304"/>
            <a:ext cx="321565" cy="710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Picture 155" descr="Picture 155">
            <a:extLst>
              <a:ext uri="{FF2B5EF4-FFF2-40B4-BE49-F238E27FC236}">
                <a16:creationId xmlns:a16="http://schemas.microsoft.com/office/drawing/2014/main" id="{6F9E05B2-9ABE-C346-F900-1B37E36239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39618" y="7326867"/>
            <a:ext cx="298705" cy="73609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Picture 275" descr="Picture 275">
            <a:extLst>
              <a:ext uri="{FF2B5EF4-FFF2-40B4-BE49-F238E27FC236}">
                <a16:creationId xmlns:a16="http://schemas.microsoft.com/office/drawing/2014/main" id="{0112DF97-B404-11A6-ED21-BB08444E0F9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16232" y="7980238"/>
            <a:ext cx="950977" cy="701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6" name="Picture 296" descr="Picture 296">
            <a:extLst>
              <a:ext uri="{FF2B5EF4-FFF2-40B4-BE49-F238E27FC236}">
                <a16:creationId xmlns:a16="http://schemas.microsoft.com/office/drawing/2014/main" id="{F5637D45-AD70-6B0F-D764-BD54EB8D356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57868" y="7379084"/>
            <a:ext cx="847345" cy="56845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17" name="Group 164">
            <a:extLst>
              <a:ext uri="{FF2B5EF4-FFF2-40B4-BE49-F238E27FC236}">
                <a16:creationId xmlns:a16="http://schemas.microsoft.com/office/drawing/2014/main" id="{3DBCCE30-CABB-A250-9449-555094F7EEBD}"/>
              </a:ext>
            </a:extLst>
          </p:cNvPr>
          <p:cNvGrpSpPr>
            <a:grpSpLocks noChangeAspect="1"/>
          </p:cNvGrpSpPr>
          <p:nvPr/>
        </p:nvGrpSpPr>
        <p:grpSpPr>
          <a:xfrm>
            <a:off x="934043" y="7393910"/>
            <a:ext cx="220890" cy="365760"/>
            <a:chOff x="0" y="0"/>
            <a:chExt cx="217018" cy="359348"/>
          </a:xfrm>
        </p:grpSpPr>
        <p:sp>
          <p:nvSpPr>
            <p:cNvPr id="118" name="Freeform 165">
              <a:extLst>
                <a:ext uri="{FF2B5EF4-FFF2-40B4-BE49-F238E27FC236}">
                  <a16:creationId xmlns:a16="http://schemas.microsoft.com/office/drawing/2014/main" id="{4C859C39-E9C8-CF9E-C910-B9528C1A1DB0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19" name="Group 166">
              <a:extLst>
                <a:ext uri="{FF2B5EF4-FFF2-40B4-BE49-F238E27FC236}">
                  <a16:creationId xmlns:a16="http://schemas.microsoft.com/office/drawing/2014/main" id="{155A875B-33EA-6E67-D6D4-14B2DCF2CCD7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20" name="Line 167">
                <a:extLst>
                  <a:ext uri="{FF2B5EF4-FFF2-40B4-BE49-F238E27FC236}">
                    <a16:creationId xmlns:a16="http://schemas.microsoft.com/office/drawing/2014/main" id="{57762D8B-D5E9-30AD-96B9-1052E0F2CA33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21" name="Line 168">
                <a:extLst>
                  <a:ext uri="{FF2B5EF4-FFF2-40B4-BE49-F238E27FC236}">
                    <a16:creationId xmlns:a16="http://schemas.microsoft.com/office/drawing/2014/main" id="{D99C740E-5C9B-21D0-C5F5-E5F4DEDAC93A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22" name="Group 11">
            <a:extLst>
              <a:ext uri="{FF2B5EF4-FFF2-40B4-BE49-F238E27FC236}">
                <a16:creationId xmlns:a16="http://schemas.microsoft.com/office/drawing/2014/main" id="{B119FD57-A893-A5BB-D3BC-1794CE9AC634}"/>
              </a:ext>
            </a:extLst>
          </p:cNvPr>
          <p:cNvGrpSpPr>
            <a:grpSpLocks noChangeAspect="1"/>
          </p:cNvGrpSpPr>
          <p:nvPr/>
        </p:nvGrpSpPr>
        <p:grpSpPr>
          <a:xfrm>
            <a:off x="154838" y="7387790"/>
            <a:ext cx="221691" cy="365760"/>
            <a:chOff x="0" y="0"/>
            <a:chExt cx="217805" cy="359348"/>
          </a:xfrm>
        </p:grpSpPr>
        <p:sp>
          <p:nvSpPr>
            <p:cNvPr id="123" name="Freeform 12">
              <a:extLst>
                <a:ext uri="{FF2B5EF4-FFF2-40B4-BE49-F238E27FC236}">
                  <a16:creationId xmlns:a16="http://schemas.microsoft.com/office/drawing/2014/main" id="{FE864694-A26D-D560-059A-C673B22A5C58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4" name="Text Box 13">
              <a:extLst>
                <a:ext uri="{FF2B5EF4-FFF2-40B4-BE49-F238E27FC236}">
                  <a16:creationId xmlns:a16="http://schemas.microsoft.com/office/drawing/2014/main" id="{FCB985D9-3658-B2FF-E414-1164818AE4D9}"/>
                </a:ext>
              </a:extLst>
            </p:cNvPr>
            <p:cNvSpPr txBox="1"/>
            <p:nvPr/>
          </p:nvSpPr>
          <p:spPr>
            <a:xfrm>
              <a:off x="0" y="128417"/>
              <a:ext cx="217805" cy="1757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T1</a:t>
              </a:r>
            </a:p>
          </p:txBody>
        </p:sp>
      </p:grpSp>
      <p:grpSp>
        <p:nvGrpSpPr>
          <p:cNvPr id="125" name="Group 144">
            <a:extLst>
              <a:ext uri="{FF2B5EF4-FFF2-40B4-BE49-F238E27FC236}">
                <a16:creationId xmlns:a16="http://schemas.microsoft.com/office/drawing/2014/main" id="{AD85E247-927A-42C2-59C1-B2B0E8667B68}"/>
              </a:ext>
            </a:extLst>
          </p:cNvPr>
          <p:cNvGrpSpPr>
            <a:grpSpLocks noChangeAspect="1"/>
          </p:cNvGrpSpPr>
          <p:nvPr/>
        </p:nvGrpSpPr>
        <p:grpSpPr>
          <a:xfrm>
            <a:off x="1425100" y="7788767"/>
            <a:ext cx="262134" cy="365760"/>
            <a:chOff x="0" y="0"/>
            <a:chExt cx="257538" cy="359348"/>
          </a:xfrm>
        </p:grpSpPr>
        <p:grpSp>
          <p:nvGrpSpPr>
            <p:cNvPr id="126" name="Group 145">
              <a:extLst>
                <a:ext uri="{FF2B5EF4-FFF2-40B4-BE49-F238E27FC236}">
                  <a16:creationId xmlns:a16="http://schemas.microsoft.com/office/drawing/2014/main" id="{FD61D681-1766-0CF8-1AC8-C507E0CD08BA}"/>
                </a:ext>
              </a:extLst>
            </p:cNvPr>
            <p:cNvGrpSpPr/>
            <p:nvPr/>
          </p:nvGrpSpPr>
          <p:grpSpPr>
            <a:xfrm>
              <a:off x="32316" y="0"/>
              <a:ext cx="215914" cy="359349"/>
              <a:chOff x="0" y="0"/>
              <a:chExt cx="215913" cy="359348"/>
            </a:xfrm>
          </p:grpSpPr>
          <p:sp>
            <p:nvSpPr>
              <p:cNvPr id="128" name="Freeform 146">
                <a:extLst>
                  <a:ext uri="{FF2B5EF4-FFF2-40B4-BE49-F238E27FC236}">
                    <a16:creationId xmlns:a16="http://schemas.microsoft.com/office/drawing/2014/main" id="{B8572AA1-6489-C36B-FBF6-124F438B2B3A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15915" cy="3593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29" name="Freeform 147">
                <a:extLst>
                  <a:ext uri="{FF2B5EF4-FFF2-40B4-BE49-F238E27FC236}">
                    <a16:creationId xmlns:a16="http://schemas.microsoft.com/office/drawing/2014/main" id="{539AA989-1794-669F-458F-83B9C4B148FD}"/>
                  </a:ext>
                </a:extLst>
              </p:cNvPr>
              <p:cNvSpPr/>
              <p:nvPr/>
            </p:nvSpPr>
            <p:spPr>
              <a:xfrm flipH="1">
                <a:off x="3369" y="74597"/>
                <a:ext cx="212545" cy="2847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812" y="0"/>
                    </a:moveTo>
                    <a:lnTo>
                      <a:pt x="17629" y="0"/>
                    </a:lnTo>
                    <a:lnTo>
                      <a:pt x="21600" y="1848"/>
                    </a:lnTo>
                    <a:lnTo>
                      <a:pt x="21600" y="16319"/>
                    </a:lnTo>
                    <a:lnTo>
                      <a:pt x="17550" y="21600"/>
                    </a:lnTo>
                    <a:lnTo>
                      <a:pt x="3971" y="21600"/>
                    </a:lnTo>
                    <a:lnTo>
                      <a:pt x="0" y="16372"/>
                    </a:lnTo>
                    <a:lnTo>
                      <a:pt x="0" y="1743"/>
                    </a:lnTo>
                    <a:lnTo>
                      <a:pt x="3812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27" name="Text Box 148">
              <a:extLst>
                <a:ext uri="{FF2B5EF4-FFF2-40B4-BE49-F238E27FC236}">
                  <a16:creationId xmlns:a16="http://schemas.microsoft.com/office/drawing/2014/main" id="{FDC6D247-DF50-B3E4-2185-D78AC1292DC6}"/>
                </a:ext>
              </a:extLst>
            </p:cNvPr>
            <p:cNvSpPr txBox="1"/>
            <p:nvPr/>
          </p:nvSpPr>
          <p:spPr>
            <a:xfrm>
              <a:off x="0" y="71992"/>
              <a:ext cx="257539" cy="243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>
                <a:defRPr sz="1100" b="1">
                  <a:solidFill>
                    <a:schemeClr val="accent3">
                      <a:lumOff val="44000"/>
                    </a:schemeClr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pPr>
              <a:r>
                <a:rPr dirty="0"/>
                <a:t> </a:t>
              </a:r>
              <a:r>
                <a:rPr sz="1000" dirty="0"/>
                <a:t>T3</a:t>
              </a:r>
            </a:p>
          </p:txBody>
        </p:sp>
      </p:grpSp>
      <p:pic>
        <p:nvPicPr>
          <p:cNvPr id="130" name="Picture 36" descr="Picture 36">
            <a:extLst>
              <a:ext uri="{FF2B5EF4-FFF2-40B4-BE49-F238E27FC236}">
                <a16:creationId xmlns:a16="http://schemas.microsoft.com/office/drawing/2014/main" id="{3473EA57-54D3-0917-31ED-7C4D9F7F6C18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8117" r="15162" b="17096"/>
          <a:stretch>
            <a:fillRect/>
          </a:stretch>
        </p:blipFill>
        <p:spPr>
          <a:xfrm>
            <a:off x="1494719" y="8168951"/>
            <a:ext cx="805641" cy="52730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1" name="Group 59">
            <a:extLst>
              <a:ext uri="{FF2B5EF4-FFF2-40B4-BE49-F238E27FC236}">
                <a16:creationId xmlns:a16="http://schemas.microsoft.com/office/drawing/2014/main" id="{4B9920DC-99F0-5DD9-AC21-48EB58B37F3F}"/>
              </a:ext>
            </a:extLst>
          </p:cNvPr>
          <p:cNvGrpSpPr>
            <a:grpSpLocks noChangeAspect="1"/>
          </p:cNvGrpSpPr>
          <p:nvPr/>
        </p:nvGrpSpPr>
        <p:grpSpPr>
          <a:xfrm>
            <a:off x="1656067" y="7785790"/>
            <a:ext cx="255135" cy="365760"/>
            <a:chOff x="0" y="0"/>
            <a:chExt cx="254642" cy="365053"/>
          </a:xfrm>
        </p:grpSpPr>
        <p:grpSp>
          <p:nvGrpSpPr>
            <p:cNvPr id="132" name="Group 60">
              <a:extLst>
                <a:ext uri="{FF2B5EF4-FFF2-40B4-BE49-F238E27FC236}">
                  <a16:creationId xmlns:a16="http://schemas.microsoft.com/office/drawing/2014/main" id="{0A523BCD-DB5E-B6E7-E54F-1AB0C921FD99}"/>
                </a:ext>
              </a:extLst>
            </p:cNvPr>
            <p:cNvGrpSpPr/>
            <p:nvPr/>
          </p:nvGrpSpPr>
          <p:grpSpPr>
            <a:xfrm>
              <a:off x="46194" y="-1"/>
              <a:ext cx="207897" cy="365055"/>
              <a:chOff x="0" y="0"/>
              <a:chExt cx="207896" cy="365053"/>
            </a:xfrm>
          </p:grpSpPr>
          <p:sp>
            <p:nvSpPr>
              <p:cNvPr id="134" name="Freeform 61">
                <a:extLst>
                  <a:ext uri="{FF2B5EF4-FFF2-40B4-BE49-F238E27FC236}">
                    <a16:creationId xmlns:a16="http://schemas.microsoft.com/office/drawing/2014/main" id="{6392A7B3-3DDC-153F-ECEA-DB53C0595D35}"/>
                  </a:ext>
                </a:extLst>
              </p:cNvPr>
              <p:cNvSpPr/>
              <p:nvPr/>
            </p:nvSpPr>
            <p:spPr>
              <a:xfrm flipH="1">
                <a:off x="0" y="0"/>
                <a:ext cx="207897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5" name="Freeform 62">
                <a:extLst>
                  <a:ext uri="{FF2B5EF4-FFF2-40B4-BE49-F238E27FC236}">
                    <a16:creationId xmlns:a16="http://schemas.microsoft.com/office/drawing/2014/main" id="{080BFF16-639A-7B80-727D-68D1D7D69D3E}"/>
                  </a:ext>
                </a:extLst>
              </p:cNvPr>
              <p:cNvSpPr/>
              <p:nvPr/>
            </p:nvSpPr>
            <p:spPr>
              <a:xfrm flipH="1">
                <a:off x="1" y="232190"/>
                <a:ext cx="205949" cy="132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10340"/>
                    </a:lnTo>
                    <a:lnTo>
                      <a:pt x="17565" y="21600"/>
                    </a:lnTo>
                    <a:lnTo>
                      <a:pt x="4035" y="21600"/>
                    </a:lnTo>
                    <a:lnTo>
                      <a:pt x="0" y="1034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33" name="Text Box 63">
              <a:extLst>
                <a:ext uri="{FF2B5EF4-FFF2-40B4-BE49-F238E27FC236}">
                  <a16:creationId xmlns:a16="http://schemas.microsoft.com/office/drawing/2014/main" id="{14E52144-09F5-4396-C440-DF6D22C175E5}"/>
                </a:ext>
              </a:extLst>
            </p:cNvPr>
            <p:cNvSpPr txBox="1"/>
            <p:nvPr/>
          </p:nvSpPr>
          <p:spPr>
            <a:xfrm>
              <a:off x="0" y="27058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 T4</a:t>
              </a:r>
            </a:p>
          </p:txBody>
        </p:sp>
      </p:grpSp>
      <p:grpSp>
        <p:nvGrpSpPr>
          <p:cNvPr id="136" name="Group 243">
            <a:extLst>
              <a:ext uri="{FF2B5EF4-FFF2-40B4-BE49-F238E27FC236}">
                <a16:creationId xmlns:a16="http://schemas.microsoft.com/office/drawing/2014/main" id="{25BA2035-CF5E-F1DA-8010-7E7C0FBC9BC4}"/>
              </a:ext>
            </a:extLst>
          </p:cNvPr>
          <p:cNvGrpSpPr>
            <a:grpSpLocks noChangeAspect="1"/>
          </p:cNvGrpSpPr>
          <p:nvPr/>
        </p:nvGrpSpPr>
        <p:grpSpPr>
          <a:xfrm>
            <a:off x="1180348" y="8199603"/>
            <a:ext cx="259681" cy="365760"/>
            <a:chOff x="7803" y="0"/>
            <a:chExt cx="259180" cy="365053"/>
          </a:xfrm>
        </p:grpSpPr>
        <p:grpSp>
          <p:nvGrpSpPr>
            <p:cNvPr id="137" name="Group 244">
              <a:extLst>
                <a:ext uri="{FF2B5EF4-FFF2-40B4-BE49-F238E27FC236}">
                  <a16:creationId xmlns:a16="http://schemas.microsoft.com/office/drawing/2014/main" id="{0DBBF1F1-7ACA-DBDB-AE5A-FD75B94DBA80}"/>
                </a:ext>
              </a:extLst>
            </p:cNvPr>
            <p:cNvGrpSpPr/>
            <p:nvPr/>
          </p:nvGrpSpPr>
          <p:grpSpPr>
            <a:xfrm>
              <a:off x="47643" y="0"/>
              <a:ext cx="219340" cy="365053"/>
              <a:chOff x="0" y="0"/>
              <a:chExt cx="219338" cy="365052"/>
            </a:xfrm>
          </p:grpSpPr>
          <p:sp>
            <p:nvSpPr>
              <p:cNvPr id="139" name="Freeform 245">
                <a:extLst>
                  <a:ext uri="{FF2B5EF4-FFF2-40B4-BE49-F238E27FC236}">
                    <a16:creationId xmlns:a16="http://schemas.microsoft.com/office/drawing/2014/main" id="{EA62386C-6D09-84EF-CC81-9B81D999FA1E}"/>
                  </a:ext>
                </a:extLst>
              </p:cNvPr>
              <p:cNvSpPr/>
              <p:nvPr/>
            </p:nvSpPr>
            <p:spPr>
              <a:xfrm flipH="1">
                <a:off x="0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0" name="Freeform 246">
                <a:extLst>
                  <a:ext uri="{FF2B5EF4-FFF2-40B4-BE49-F238E27FC236}">
                    <a16:creationId xmlns:a16="http://schemas.microsoft.com/office/drawing/2014/main" id="{5C1FB1F2-C62B-216F-1A95-09D884FA1383}"/>
                  </a:ext>
                </a:extLst>
              </p:cNvPr>
              <p:cNvSpPr/>
              <p:nvPr/>
            </p:nvSpPr>
            <p:spPr>
              <a:xfrm>
                <a:off x="39845" y="100471"/>
                <a:ext cx="179494" cy="2641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508"/>
                    </a:moveTo>
                    <a:lnTo>
                      <a:pt x="21192" y="0"/>
                    </a:lnTo>
                    <a:lnTo>
                      <a:pt x="0" y="21600"/>
                    </a:lnTo>
                    <a:lnTo>
                      <a:pt x="16302" y="21600"/>
                    </a:lnTo>
                    <a:lnTo>
                      <a:pt x="16302" y="2132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38" name="Text Box 247">
              <a:extLst>
                <a:ext uri="{FF2B5EF4-FFF2-40B4-BE49-F238E27FC236}">
                  <a16:creationId xmlns:a16="http://schemas.microsoft.com/office/drawing/2014/main" id="{D05930D8-39C9-30DE-4216-9DBB5CFA69AD}"/>
                </a:ext>
              </a:extLst>
            </p:cNvPr>
            <p:cNvSpPr txBox="1"/>
            <p:nvPr/>
          </p:nvSpPr>
          <p:spPr>
            <a:xfrm>
              <a:off x="7803" y="11560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</a:t>
              </a:r>
              <a:r>
                <a:rPr lang="en-US" sz="1000" dirty="0"/>
                <a:t>4</a:t>
              </a:r>
              <a:endParaRPr sz="1000" dirty="0"/>
            </a:p>
          </p:txBody>
        </p:sp>
      </p:grpSp>
      <p:grpSp>
        <p:nvGrpSpPr>
          <p:cNvPr id="141" name="Group 248">
            <a:extLst>
              <a:ext uri="{FF2B5EF4-FFF2-40B4-BE49-F238E27FC236}">
                <a16:creationId xmlns:a16="http://schemas.microsoft.com/office/drawing/2014/main" id="{6A3F5C00-EAE1-4622-E3FB-EB51858EC6DD}"/>
              </a:ext>
            </a:extLst>
          </p:cNvPr>
          <p:cNvGrpSpPr>
            <a:grpSpLocks noChangeAspect="1"/>
          </p:cNvGrpSpPr>
          <p:nvPr/>
        </p:nvGrpSpPr>
        <p:grpSpPr>
          <a:xfrm>
            <a:off x="952712" y="8206693"/>
            <a:ext cx="256605" cy="365760"/>
            <a:chOff x="-1" y="0"/>
            <a:chExt cx="256110" cy="365053"/>
          </a:xfrm>
        </p:grpSpPr>
        <p:grpSp>
          <p:nvGrpSpPr>
            <p:cNvPr id="142" name="Group 249">
              <a:extLst>
                <a:ext uri="{FF2B5EF4-FFF2-40B4-BE49-F238E27FC236}">
                  <a16:creationId xmlns:a16="http://schemas.microsoft.com/office/drawing/2014/main" id="{A71AD225-A454-69EB-3491-6093507A7F89}"/>
                </a:ext>
              </a:extLst>
            </p:cNvPr>
            <p:cNvGrpSpPr/>
            <p:nvPr/>
          </p:nvGrpSpPr>
          <p:grpSpPr>
            <a:xfrm>
              <a:off x="-1" y="0"/>
              <a:ext cx="219341" cy="365053"/>
              <a:chOff x="0" y="0"/>
              <a:chExt cx="219339" cy="365052"/>
            </a:xfrm>
          </p:grpSpPr>
          <p:sp>
            <p:nvSpPr>
              <p:cNvPr id="144" name="Freeform 250">
                <a:extLst>
                  <a:ext uri="{FF2B5EF4-FFF2-40B4-BE49-F238E27FC236}">
                    <a16:creationId xmlns:a16="http://schemas.microsoft.com/office/drawing/2014/main" id="{C6EF39E8-3786-5339-5594-FAB946DBA45A}"/>
                  </a:ext>
                </a:extLst>
              </p:cNvPr>
              <p:cNvSpPr/>
              <p:nvPr/>
            </p:nvSpPr>
            <p:spPr>
              <a:xfrm flipH="1">
                <a:off x="1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5" name="Freeform 251">
                <a:extLst>
                  <a:ext uri="{FF2B5EF4-FFF2-40B4-BE49-F238E27FC236}">
                    <a16:creationId xmlns:a16="http://schemas.microsoft.com/office/drawing/2014/main" id="{CCEE1BB0-AE7C-74BF-6E56-E51FB802CCEF}"/>
                  </a:ext>
                </a:extLst>
              </p:cNvPr>
              <p:cNvSpPr/>
              <p:nvPr/>
            </p:nvSpPr>
            <p:spPr>
              <a:xfrm flipH="1">
                <a:off x="0" y="99658"/>
                <a:ext cx="173807" cy="265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600" y="15898"/>
                    </a:lnTo>
                    <a:lnTo>
                      <a:pt x="16767" y="21600"/>
                    </a:lnTo>
                    <a:lnTo>
                      <a:pt x="0" y="21600"/>
                    </a:lnTo>
                    <a:lnTo>
                      <a:pt x="2160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43" name="Text Box 252">
              <a:extLst>
                <a:ext uri="{FF2B5EF4-FFF2-40B4-BE49-F238E27FC236}">
                  <a16:creationId xmlns:a16="http://schemas.microsoft.com/office/drawing/2014/main" id="{58F050F2-F0FD-B406-A070-181B67386348}"/>
                </a:ext>
              </a:extLst>
            </p:cNvPr>
            <p:cNvSpPr txBox="1"/>
            <p:nvPr/>
          </p:nvSpPr>
          <p:spPr>
            <a:xfrm>
              <a:off x="11829" y="11528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T6</a:t>
              </a:r>
            </a:p>
          </p:txBody>
        </p:sp>
      </p:grpSp>
      <p:grpSp>
        <p:nvGrpSpPr>
          <p:cNvPr id="146" name="Group 268">
            <a:extLst>
              <a:ext uri="{FF2B5EF4-FFF2-40B4-BE49-F238E27FC236}">
                <a16:creationId xmlns:a16="http://schemas.microsoft.com/office/drawing/2014/main" id="{C7F12FC8-17A6-CED3-A154-46F3C8932ABF}"/>
              </a:ext>
            </a:extLst>
          </p:cNvPr>
          <p:cNvGrpSpPr>
            <a:grpSpLocks noChangeAspect="1"/>
          </p:cNvGrpSpPr>
          <p:nvPr/>
        </p:nvGrpSpPr>
        <p:grpSpPr>
          <a:xfrm>
            <a:off x="1446567" y="7386514"/>
            <a:ext cx="291865" cy="365760"/>
            <a:chOff x="-1" y="0"/>
            <a:chExt cx="291301" cy="365053"/>
          </a:xfrm>
        </p:grpSpPr>
        <p:grpSp>
          <p:nvGrpSpPr>
            <p:cNvPr id="147" name="Group 269">
              <a:extLst>
                <a:ext uri="{FF2B5EF4-FFF2-40B4-BE49-F238E27FC236}">
                  <a16:creationId xmlns:a16="http://schemas.microsoft.com/office/drawing/2014/main" id="{B90A04F2-2756-66F4-57C2-D5D4276B8EAA}"/>
                </a:ext>
              </a:extLst>
            </p:cNvPr>
            <p:cNvGrpSpPr/>
            <p:nvPr/>
          </p:nvGrpSpPr>
          <p:grpSpPr>
            <a:xfrm>
              <a:off x="-1" y="0"/>
              <a:ext cx="220465" cy="365053"/>
              <a:chOff x="0" y="0"/>
              <a:chExt cx="220463" cy="365052"/>
            </a:xfrm>
          </p:grpSpPr>
          <p:sp>
            <p:nvSpPr>
              <p:cNvPr id="149" name="Freeform 270">
                <a:extLst>
                  <a:ext uri="{FF2B5EF4-FFF2-40B4-BE49-F238E27FC236}">
                    <a16:creationId xmlns:a16="http://schemas.microsoft.com/office/drawing/2014/main" id="{89560CD3-075A-B9A9-6217-78E03218270D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20465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50" name="Freeform 271">
                <a:extLst>
                  <a:ext uri="{FF2B5EF4-FFF2-40B4-BE49-F238E27FC236}">
                    <a16:creationId xmlns:a16="http://schemas.microsoft.com/office/drawing/2014/main" id="{CD1CF075-7D51-3845-1684-1645F2BA9519}"/>
                  </a:ext>
                </a:extLst>
              </p:cNvPr>
              <p:cNvSpPr/>
              <p:nvPr/>
            </p:nvSpPr>
            <p:spPr>
              <a:xfrm flipH="1">
                <a:off x="1" y="79242"/>
                <a:ext cx="68023" cy="285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9148" y="21600"/>
                    </a:lnTo>
                    <a:lnTo>
                      <a:pt x="21600" y="16307"/>
                    </a:lnTo>
                    <a:lnTo>
                      <a:pt x="21600" y="1764"/>
                    </a:lnTo>
                    <a:lnTo>
                      <a:pt x="9148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48" name="Text Box 272">
              <a:extLst>
                <a:ext uri="{FF2B5EF4-FFF2-40B4-BE49-F238E27FC236}">
                  <a16:creationId xmlns:a16="http://schemas.microsoft.com/office/drawing/2014/main" id="{29CA427D-8BB1-692C-4B90-D38E407D6A69}"/>
                </a:ext>
              </a:extLst>
            </p:cNvPr>
            <p:cNvSpPr txBox="1"/>
            <p:nvPr/>
          </p:nvSpPr>
          <p:spPr>
            <a:xfrm>
              <a:off x="36657" y="79241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T9 </a:t>
              </a:r>
            </a:p>
          </p:txBody>
        </p:sp>
      </p:grpSp>
      <p:grpSp>
        <p:nvGrpSpPr>
          <p:cNvPr id="151" name="Oval 373">
            <a:extLst>
              <a:ext uri="{FF2B5EF4-FFF2-40B4-BE49-F238E27FC236}">
                <a16:creationId xmlns:a16="http://schemas.microsoft.com/office/drawing/2014/main" id="{71FBFC18-094E-E0FB-312A-E9690A237DE5}"/>
              </a:ext>
            </a:extLst>
          </p:cNvPr>
          <p:cNvGrpSpPr/>
          <p:nvPr/>
        </p:nvGrpSpPr>
        <p:grpSpPr>
          <a:xfrm>
            <a:off x="3900134" y="8469507"/>
            <a:ext cx="274321" cy="155449"/>
            <a:chOff x="0" y="0"/>
            <a:chExt cx="274320" cy="155447"/>
          </a:xfrm>
        </p:grpSpPr>
        <p:sp>
          <p:nvSpPr>
            <p:cNvPr id="152" name="Oval">
              <a:extLst>
                <a:ext uri="{FF2B5EF4-FFF2-40B4-BE49-F238E27FC236}">
                  <a16:creationId xmlns:a16="http://schemas.microsoft.com/office/drawing/2014/main" id="{9D3EB975-89A4-F019-FBA4-CB9D3DAC2488}"/>
                </a:ext>
              </a:extLst>
            </p:cNvPr>
            <p:cNvSpPr/>
            <p:nvPr/>
          </p:nvSpPr>
          <p:spPr>
            <a:xfrm>
              <a:off x="-1" y="0"/>
              <a:ext cx="274322" cy="155448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3" name="SP">
              <a:extLst>
                <a:ext uri="{FF2B5EF4-FFF2-40B4-BE49-F238E27FC236}">
                  <a16:creationId xmlns:a16="http://schemas.microsoft.com/office/drawing/2014/main" id="{FA20CEF2-03C3-B61A-5B13-3A3925805C0A}"/>
                </a:ext>
              </a:extLst>
            </p:cNvPr>
            <p:cNvSpPr txBox="1"/>
            <p:nvPr/>
          </p:nvSpPr>
          <p:spPr>
            <a:xfrm>
              <a:off x="44935" y="9951"/>
              <a:ext cx="184450" cy="1355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SP</a:t>
              </a:r>
            </a:p>
          </p:txBody>
        </p:sp>
      </p:grpSp>
      <p:grpSp>
        <p:nvGrpSpPr>
          <p:cNvPr id="154" name="Group 11">
            <a:extLst>
              <a:ext uri="{FF2B5EF4-FFF2-40B4-BE49-F238E27FC236}">
                <a16:creationId xmlns:a16="http://schemas.microsoft.com/office/drawing/2014/main" id="{299A6B9B-C994-FAAE-415B-17C2B97711C3}"/>
              </a:ext>
            </a:extLst>
          </p:cNvPr>
          <p:cNvGrpSpPr>
            <a:grpSpLocks noChangeAspect="1"/>
          </p:cNvGrpSpPr>
          <p:nvPr/>
        </p:nvGrpSpPr>
        <p:grpSpPr>
          <a:xfrm>
            <a:off x="417324" y="7382376"/>
            <a:ext cx="221692" cy="365760"/>
            <a:chOff x="0" y="0"/>
            <a:chExt cx="217806" cy="359349"/>
          </a:xfrm>
        </p:grpSpPr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04969963-907E-4602-CE97-3A51FFD26899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6" name="Text Box 13">
              <a:extLst>
                <a:ext uri="{FF2B5EF4-FFF2-40B4-BE49-F238E27FC236}">
                  <a16:creationId xmlns:a16="http://schemas.microsoft.com/office/drawing/2014/main" id="{A1B3E3E8-DA9A-044D-A9BE-632BB3D62A3F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2</a:t>
              </a:r>
              <a:endParaRPr dirty="0"/>
            </a:p>
          </p:txBody>
        </p:sp>
      </p:grpSp>
      <p:grpSp>
        <p:nvGrpSpPr>
          <p:cNvPr id="157" name="Group 11">
            <a:extLst>
              <a:ext uri="{FF2B5EF4-FFF2-40B4-BE49-F238E27FC236}">
                <a16:creationId xmlns:a16="http://schemas.microsoft.com/office/drawing/2014/main" id="{0DF60013-7751-023B-193A-75A3CC45F03C}"/>
              </a:ext>
            </a:extLst>
          </p:cNvPr>
          <p:cNvGrpSpPr>
            <a:grpSpLocks noChangeAspect="1"/>
          </p:cNvGrpSpPr>
          <p:nvPr/>
        </p:nvGrpSpPr>
        <p:grpSpPr>
          <a:xfrm>
            <a:off x="678763" y="7389000"/>
            <a:ext cx="221692" cy="365760"/>
            <a:chOff x="0" y="0"/>
            <a:chExt cx="217806" cy="359349"/>
          </a:xfrm>
        </p:grpSpPr>
        <p:sp>
          <p:nvSpPr>
            <p:cNvPr id="158" name="Freeform 12">
              <a:extLst>
                <a:ext uri="{FF2B5EF4-FFF2-40B4-BE49-F238E27FC236}">
                  <a16:creationId xmlns:a16="http://schemas.microsoft.com/office/drawing/2014/main" id="{43524FC6-8EA1-708F-2635-4F8545B12526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9" name="Text Box 13">
              <a:extLst>
                <a:ext uri="{FF2B5EF4-FFF2-40B4-BE49-F238E27FC236}">
                  <a16:creationId xmlns:a16="http://schemas.microsoft.com/office/drawing/2014/main" id="{30AAC6EA-DA54-F21D-CA59-22A5A324FC73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3</a:t>
              </a:r>
              <a:endParaRPr dirty="0"/>
            </a:p>
          </p:txBody>
        </p:sp>
      </p:grpSp>
      <p:grpSp>
        <p:nvGrpSpPr>
          <p:cNvPr id="160" name="Group 11">
            <a:extLst>
              <a:ext uri="{FF2B5EF4-FFF2-40B4-BE49-F238E27FC236}">
                <a16:creationId xmlns:a16="http://schemas.microsoft.com/office/drawing/2014/main" id="{0C1DD1D9-AEB4-010F-6CBB-E57E318E617D}"/>
              </a:ext>
            </a:extLst>
          </p:cNvPr>
          <p:cNvGrpSpPr>
            <a:grpSpLocks noChangeAspect="1"/>
          </p:cNvGrpSpPr>
          <p:nvPr/>
        </p:nvGrpSpPr>
        <p:grpSpPr>
          <a:xfrm>
            <a:off x="155960" y="7793018"/>
            <a:ext cx="221692" cy="365760"/>
            <a:chOff x="0" y="0"/>
            <a:chExt cx="217806" cy="359349"/>
          </a:xfrm>
        </p:grpSpPr>
        <p:sp>
          <p:nvSpPr>
            <p:cNvPr id="161" name="Freeform 12">
              <a:extLst>
                <a:ext uri="{FF2B5EF4-FFF2-40B4-BE49-F238E27FC236}">
                  <a16:creationId xmlns:a16="http://schemas.microsoft.com/office/drawing/2014/main" id="{5C88F275-78E1-89E1-7692-187B1194DFE7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2" name="Text Box 13">
              <a:extLst>
                <a:ext uri="{FF2B5EF4-FFF2-40B4-BE49-F238E27FC236}">
                  <a16:creationId xmlns:a16="http://schemas.microsoft.com/office/drawing/2014/main" id="{466D3AA5-43DE-8A9E-9726-BDF6BE0CEFE9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4</a:t>
              </a:r>
              <a:endParaRPr dirty="0"/>
            </a:p>
          </p:txBody>
        </p:sp>
      </p:grpSp>
      <p:grpSp>
        <p:nvGrpSpPr>
          <p:cNvPr id="163" name="Group 11">
            <a:extLst>
              <a:ext uri="{FF2B5EF4-FFF2-40B4-BE49-F238E27FC236}">
                <a16:creationId xmlns:a16="http://schemas.microsoft.com/office/drawing/2014/main" id="{45AD0CE6-A123-C2BA-31CF-BCA29E8EB7F7}"/>
              </a:ext>
            </a:extLst>
          </p:cNvPr>
          <p:cNvGrpSpPr>
            <a:grpSpLocks noChangeAspect="1"/>
          </p:cNvGrpSpPr>
          <p:nvPr/>
        </p:nvGrpSpPr>
        <p:grpSpPr>
          <a:xfrm>
            <a:off x="423246" y="7779799"/>
            <a:ext cx="221692" cy="365760"/>
            <a:chOff x="0" y="0"/>
            <a:chExt cx="217806" cy="359349"/>
          </a:xfrm>
        </p:grpSpPr>
        <p:sp>
          <p:nvSpPr>
            <p:cNvPr id="164" name="Freeform 12">
              <a:extLst>
                <a:ext uri="{FF2B5EF4-FFF2-40B4-BE49-F238E27FC236}">
                  <a16:creationId xmlns:a16="http://schemas.microsoft.com/office/drawing/2014/main" id="{C7256FB8-8009-7E64-4425-C6CE756E2DB6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5" name="Text Box 13">
              <a:extLst>
                <a:ext uri="{FF2B5EF4-FFF2-40B4-BE49-F238E27FC236}">
                  <a16:creationId xmlns:a16="http://schemas.microsoft.com/office/drawing/2014/main" id="{FC7C531D-F27C-A4D3-49B7-CDA13B75BD73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5</a:t>
              </a:r>
              <a:endParaRPr dirty="0"/>
            </a:p>
          </p:txBody>
        </p:sp>
      </p:grpSp>
      <p:grpSp>
        <p:nvGrpSpPr>
          <p:cNvPr id="166" name="Group 11">
            <a:extLst>
              <a:ext uri="{FF2B5EF4-FFF2-40B4-BE49-F238E27FC236}">
                <a16:creationId xmlns:a16="http://schemas.microsoft.com/office/drawing/2014/main" id="{FA1895C2-43EF-95E3-FB17-53102E433C65}"/>
              </a:ext>
            </a:extLst>
          </p:cNvPr>
          <p:cNvGrpSpPr>
            <a:grpSpLocks noChangeAspect="1"/>
          </p:cNvGrpSpPr>
          <p:nvPr/>
        </p:nvGrpSpPr>
        <p:grpSpPr>
          <a:xfrm>
            <a:off x="678645" y="7795746"/>
            <a:ext cx="221692" cy="365760"/>
            <a:chOff x="0" y="0"/>
            <a:chExt cx="217806" cy="359349"/>
          </a:xfrm>
        </p:grpSpPr>
        <p:sp>
          <p:nvSpPr>
            <p:cNvPr id="167" name="Freeform 12">
              <a:extLst>
                <a:ext uri="{FF2B5EF4-FFF2-40B4-BE49-F238E27FC236}">
                  <a16:creationId xmlns:a16="http://schemas.microsoft.com/office/drawing/2014/main" id="{217D0B16-82CC-7AF0-F826-96470B444BCF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8" name="Text Box 13">
              <a:extLst>
                <a:ext uri="{FF2B5EF4-FFF2-40B4-BE49-F238E27FC236}">
                  <a16:creationId xmlns:a16="http://schemas.microsoft.com/office/drawing/2014/main" id="{DFB5B171-B277-F0E1-A957-D51894912709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6</a:t>
              </a:r>
              <a:endParaRPr dirty="0"/>
            </a:p>
          </p:txBody>
        </p:sp>
      </p:grpSp>
      <p:grpSp>
        <p:nvGrpSpPr>
          <p:cNvPr id="169" name="Group 11">
            <a:extLst>
              <a:ext uri="{FF2B5EF4-FFF2-40B4-BE49-F238E27FC236}">
                <a16:creationId xmlns:a16="http://schemas.microsoft.com/office/drawing/2014/main" id="{CDFE6B79-7BCC-F95E-64DE-1E73D7962304}"/>
              </a:ext>
            </a:extLst>
          </p:cNvPr>
          <p:cNvGrpSpPr>
            <a:grpSpLocks noChangeAspect="1"/>
          </p:cNvGrpSpPr>
          <p:nvPr/>
        </p:nvGrpSpPr>
        <p:grpSpPr>
          <a:xfrm>
            <a:off x="153671" y="8208577"/>
            <a:ext cx="221692" cy="365760"/>
            <a:chOff x="0" y="0"/>
            <a:chExt cx="217806" cy="359349"/>
          </a:xfrm>
        </p:grpSpPr>
        <p:sp>
          <p:nvSpPr>
            <p:cNvPr id="170" name="Freeform 12">
              <a:extLst>
                <a:ext uri="{FF2B5EF4-FFF2-40B4-BE49-F238E27FC236}">
                  <a16:creationId xmlns:a16="http://schemas.microsoft.com/office/drawing/2014/main" id="{CBE1C12F-FD05-1CEE-A05E-099272AEC102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1" name="Text Box 13">
              <a:extLst>
                <a:ext uri="{FF2B5EF4-FFF2-40B4-BE49-F238E27FC236}">
                  <a16:creationId xmlns:a16="http://schemas.microsoft.com/office/drawing/2014/main" id="{5EEB697C-05C2-B11C-0AF4-FB83D1D99C7A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172" name="Group 11">
            <a:extLst>
              <a:ext uri="{FF2B5EF4-FFF2-40B4-BE49-F238E27FC236}">
                <a16:creationId xmlns:a16="http://schemas.microsoft.com/office/drawing/2014/main" id="{FC832155-CC53-89B6-FB89-3C530A44F91C}"/>
              </a:ext>
            </a:extLst>
          </p:cNvPr>
          <p:cNvGrpSpPr>
            <a:grpSpLocks noChangeAspect="1"/>
          </p:cNvGrpSpPr>
          <p:nvPr/>
        </p:nvGrpSpPr>
        <p:grpSpPr>
          <a:xfrm>
            <a:off x="686413" y="8199978"/>
            <a:ext cx="221692" cy="365760"/>
            <a:chOff x="0" y="0"/>
            <a:chExt cx="217806" cy="359349"/>
          </a:xfrm>
        </p:grpSpPr>
        <p:sp>
          <p:nvSpPr>
            <p:cNvPr id="173" name="Freeform 12">
              <a:extLst>
                <a:ext uri="{FF2B5EF4-FFF2-40B4-BE49-F238E27FC236}">
                  <a16:creationId xmlns:a16="http://schemas.microsoft.com/office/drawing/2014/main" id="{96B66D25-224C-2779-1F6B-D8E16E824EF1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4" name="Text Box 13">
              <a:extLst>
                <a:ext uri="{FF2B5EF4-FFF2-40B4-BE49-F238E27FC236}">
                  <a16:creationId xmlns:a16="http://schemas.microsoft.com/office/drawing/2014/main" id="{358427E4-86AD-4F73-578D-12230EE6821B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9</a:t>
              </a:r>
              <a:endParaRPr dirty="0"/>
            </a:p>
          </p:txBody>
        </p:sp>
      </p:grpSp>
      <p:grpSp>
        <p:nvGrpSpPr>
          <p:cNvPr id="175" name="Group 11">
            <a:extLst>
              <a:ext uri="{FF2B5EF4-FFF2-40B4-BE49-F238E27FC236}">
                <a16:creationId xmlns:a16="http://schemas.microsoft.com/office/drawing/2014/main" id="{1AE4C732-1D1B-754A-AA83-3C8736F66380}"/>
              </a:ext>
            </a:extLst>
          </p:cNvPr>
          <p:cNvGrpSpPr>
            <a:grpSpLocks noChangeAspect="1"/>
          </p:cNvGrpSpPr>
          <p:nvPr/>
        </p:nvGrpSpPr>
        <p:grpSpPr>
          <a:xfrm>
            <a:off x="416160" y="8195358"/>
            <a:ext cx="221692" cy="365760"/>
            <a:chOff x="0" y="0"/>
            <a:chExt cx="217806" cy="359349"/>
          </a:xfrm>
        </p:grpSpPr>
        <p:sp>
          <p:nvSpPr>
            <p:cNvPr id="176" name="Freeform 12">
              <a:extLst>
                <a:ext uri="{FF2B5EF4-FFF2-40B4-BE49-F238E27FC236}">
                  <a16:creationId xmlns:a16="http://schemas.microsoft.com/office/drawing/2014/main" id="{AD3D2AFE-3869-4A95-0A7C-40AC3EAD826A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7" name="Text Box 13">
              <a:extLst>
                <a:ext uri="{FF2B5EF4-FFF2-40B4-BE49-F238E27FC236}">
                  <a16:creationId xmlns:a16="http://schemas.microsoft.com/office/drawing/2014/main" id="{06B18809-54CC-40DB-3DEE-8603F38A38D0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8</a:t>
              </a:r>
              <a:endParaRPr dirty="0"/>
            </a:p>
          </p:txBody>
        </p:sp>
      </p:grpSp>
      <p:grpSp>
        <p:nvGrpSpPr>
          <p:cNvPr id="178" name="Group 164">
            <a:extLst>
              <a:ext uri="{FF2B5EF4-FFF2-40B4-BE49-F238E27FC236}">
                <a16:creationId xmlns:a16="http://schemas.microsoft.com/office/drawing/2014/main" id="{FF35220C-CDDE-ADCB-2222-6C304316D36D}"/>
              </a:ext>
            </a:extLst>
          </p:cNvPr>
          <p:cNvGrpSpPr>
            <a:grpSpLocks noChangeAspect="1"/>
          </p:cNvGrpSpPr>
          <p:nvPr/>
        </p:nvGrpSpPr>
        <p:grpSpPr>
          <a:xfrm>
            <a:off x="935167" y="7798198"/>
            <a:ext cx="220890" cy="365760"/>
            <a:chOff x="0" y="0"/>
            <a:chExt cx="217018" cy="359348"/>
          </a:xfrm>
        </p:grpSpPr>
        <p:sp>
          <p:nvSpPr>
            <p:cNvPr id="179" name="Freeform 165">
              <a:extLst>
                <a:ext uri="{FF2B5EF4-FFF2-40B4-BE49-F238E27FC236}">
                  <a16:creationId xmlns:a16="http://schemas.microsoft.com/office/drawing/2014/main" id="{5CEAD522-31CE-D59A-6C7D-53A64A0EDFF1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80" name="Group 166">
              <a:extLst>
                <a:ext uri="{FF2B5EF4-FFF2-40B4-BE49-F238E27FC236}">
                  <a16:creationId xmlns:a16="http://schemas.microsoft.com/office/drawing/2014/main" id="{DA1A735C-4943-46EB-5BBA-8B38EDBABA02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81" name="Line 167">
                <a:extLst>
                  <a:ext uri="{FF2B5EF4-FFF2-40B4-BE49-F238E27FC236}">
                    <a16:creationId xmlns:a16="http://schemas.microsoft.com/office/drawing/2014/main" id="{61123279-7D1E-0280-A93D-7BB1785903F9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82" name="Line 168">
                <a:extLst>
                  <a:ext uri="{FF2B5EF4-FFF2-40B4-BE49-F238E27FC236}">
                    <a16:creationId xmlns:a16="http://schemas.microsoft.com/office/drawing/2014/main" id="{E455CD09-7256-C3EB-1C64-D52B93027C09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83" name="Group 164">
            <a:extLst>
              <a:ext uri="{FF2B5EF4-FFF2-40B4-BE49-F238E27FC236}">
                <a16:creationId xmlns:a16="http://schemas.microsoft.com/office/drawing/2014/main" id="{F697EEEB-5FDD-6B71-75C3-98234ACD4899}"/>
              </a:ext>
            </a:extLst>
          </p:cNvPr>
          <p:cNvGrpSpPr>
            <a:grpSpLocks noChangeAspect="1"/>
          </p:cNvGrpSpPr>
          <p:nvPr/>
        </p:nvGrpSpPr>
        <p:grpSpPr>
          <a:xfrm>
            <a:off x="1191563" y="7386788"/>
            <a:ext cx="220890" cy="365760"/>
            <a:chOff x="0" y="0"/>
            <a:chExt cx="217018" cy="359348"/>
          </a:xfrm>
        </p:grpSpPr>
        <p:sp>
          <p:nvSpPr>
            <p:cNvPr id="184" name="Freeform 165">
              <a:extLst>
                <a:ext uri="{FF2B5EF4-FFF2-40B4-BE49-F238E27FC236}">
                  <a16:creationId xmlns:a16="http://schemas.microsoft.com/office/drawing/2014/main" id="{DA80E559-1526-F4AD-3509-70CB3D6FBD31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85" name="Group 166">
              <a:extLst>
                <a:ext uri="{FF2B5EF4-FFF2-40B4-BE49-F238E27FC236}">
                  <a16:creationId xmlns:a16="http://schemas.microsoft.com/office/drawing/2014/main" id="{EF6F050E-2871-3F47-2F98-B0EADE9D824B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86" name="Line 167">
                <a:extLst>
                  <a:ext uri="{FF2B5EF4-FFF2-40B4-BE49-F238E27FC236}">
                    <a16:creationId xmlns:a16="http://schemas.microsoft.com/office/drawing/2014/main" id="{8C1935E2-362A-91E0-524B-739326AF1E96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87" name="Line 168">
                <a:extLst>
                  <a:ext uri="{FF2B5EF4-FFF2-40B4-BE49-F238E27FC236}">
                    <a16:creationId xmlns:a16="http://schemas.microsoft.com/office/drawing/2014/main" id="{F4F656D0-0E2B-E1FD-3276-8B85C3B7E8F0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88" name="Group 164">
            <a:extLst>
              <a:ext uri="{FF2B5EF4-FFF2-40B4-BE49-F238E27FC236}">
                <a16:creationId xmlns:a16="http://schemas.microsoft.com/office/drawing/2014/main" id="{DFC3820B-E6B0-CC5E-7507-66B5008203E7}"/>
              </a:ext>
            </a:extLst>
          </p:cNvPr>
          <p:cNvGrpSpPr>
            <a:grpSpLocks noChangeAspect="1"/>
          </p:cNvGrpSpPr>
          <p:nvPr/>
        </p:nvGrpSpPr>
        <p:grpSpPr>
          <a:xfrm>
            <a:off x="1193823" y="7790142"/>
            <a:ext cx="220890" cy="365760"/>
            <a:chOff x="0" y="0"/>
            <a:chExt cx="217018" cy="359348"/>
          </a:xfrm>
        </p:grpSpPr>
        <p:sp>
          <p:nvSpPr>
            <p:cNvPr id="189" name="Freeform 165">
              <a:extLst>
                <a:ext uri="{FF2B5EF4-FFF2-40B4-BE49-F238E27FC236}">
                  <a16:creationId xmlns:a16="http://schemas.microsoft.com/office/drawing/2014/main" id="{8B4867C7-F588-21C2-5319-1359890D8731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90" name="Group 166">
              <a:extLst>
                <a:ext uri="{FF2B5EF4-FFF2-40B4-BE49-F238E27FC236}">
                  <a16:creationId xmlns:a16="http://schemas.microsoft.com/office/drawing/2014/main" id="{5CF338BB-829A-13B1-A88F-AEAE7755C804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91" name="Line 167">
                <a:extLst>
                  <a:ext uri="{FF2B5EF4-FFF2-40B4-BE49-F238E27FC236}">
                    <a16:creationId xmlns:a16="http://schemas.microsoft.com/office/drawing/2014/main" id="{7C71E203-5BAF-33F4-CC1A-06B77C31A043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92" name="Line 168">
                <a:extLst>
                  <a:ext uri="{FF2B5EF4-FFF2-40B4-BE49-F238E27FC236}">
                    <a16:creationId xmlns:a16="http://schemas.microsoft.com/office/drawing/2014/main" id="{42E53860-BA4C-FFD4-9E2D-63E0B37CD5ED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93" name="Group 263">
            <a:extLst>
              <a:ext uri="{FF2B5EF4-FFF2-40B4-BE49-F238E27FC236}">
                <a16:creationId xmlns:a16="http://schemas.microsoft.com/office/drawing/2014/main" id="{9CE44BDD-2631-4C23-C7F3-18E274B510B7}"/>
              </a:ext>
            </a:extLst>
          </p:cNvPr>
          <p:cNvGrpSpPr>
            <a:grpSpLocks noChangeAspect="1"/>
          </p:cNvGrpSpPr>
          <p:nvPr/>
        </p:nvGrpSpPr>
        <p:grpSpPr>
          <a:xfrm>
            <a:off x="1586834" y="7381069"/>
            <a:ext cx="335232" cy="365760"/>
            <a:chOff x="-21192" y="0"/>
            <a:chExt cx="334584" cy="365053"/>
          </a:xfrm>
        </p:grpSpPr>
        <p:grpSp>
          <p:nvGrpSpPr>
            <p:cNvPr id="194" name="Group 264">
              <a:extLst>
                <a:ext uri="{FF2B5EF4-FFF2-40B4-BE49-F238E27FC236}">
                  <a16:creationId xmlns:a16="http://schemas.microsoft.com/office/drawing/2014/main" id="{F2EA196E-FFF8-E43A-ADDC-E5A6810192F1}"/>
                </a:ext>
              </a:extLst>
            </p:cNvPr>
            <p:cNvGrpSpPr/>
            <p:nvPr/>
          </p:nvGrpSpPr>
          <p:grpSpPr>
            <a:xfrm>
              <a:off x="90671" y="0"/>
              <a:ext cx="222721" cy="365053"/>
              <a:chOff x="0" y="0"/>
              <a:chExt cx="222720" cy="365052"/>
            </a:xfrm>
          </p:grpSpPr>
          <p:sp>
            <p:nvSpPr>
              <p:cNvPr id="196" name="Freeform 265">
                <a:extLst>
                  <a:ext uri="{FF2B5EF4-FFF2-40B4-BE49-F238E27FC236}">
                    <a16:creationId xmlns:a16="http://schemas.microsoft.com/office/drawing/2014/main" id="{3065DDBB-1143-159D-BB5A-79E79C85C117}"/>
                  </a:ext>
                </a:extLst>
              </p:cNvPr>
              <p:cNvSpPr/>
              <p:nvPr/>
            </p:nvSpPr>
            <p:spPr>
              <a:xfrm flipH="1">
                <a:off x="0" y="0"/>
                <a:ext cx="220464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7" name="Freeform 266">
                <a:extLst>
                  <a:ext uri="{FF2B5EF4-FFF2-40B4-BE49-F238E27FC236}">
                    <a16:creationId xmlns:a16="http://schemas.microsoft.com/office/drawing/2014/main" id="{911C542C-BB7D-69B5-400F-3C26B1B5E2B5}"/>
                  </a:ext>
                </a:extLst>
              </p:cNvPr>
              <p:cNvSpPr/>
              <p:nvPr/>
            </p:nvSpPr>
            <p:spPr>
              <a:xfrm>
                <a:off x="148214" y="71120"/>
                <a:ext cx="74507" cy="2901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437"/>
                    </a:moveTo>
                    <a:lnTo>
                      <a:pt x="21600" y="17061"/>
                    </a:lnTo>
                    <a:lnTo>
                      <a:pt x="7855" y="21600"/>
                    </a:lnTo>
                    <a:lnTo>
                      <a:pt x="655" y="21600"/>
                    </a:lnTo>
                    <a:lnTo>
                      <a:pt x="655" y="16221"/>
                    </a:lnTo>
                    <a:lnTo>
                      <a:pt x="0" y="0"/>
                    </a:lnTo>
                    <a:lnTo>
                      <a:pt x="9818" y="25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95" name="Text Box 267">
              <a:extLst>
                <a:ext uri="{FF2B5EF4-FFF2-40B4-BE49-F238E27FC236}">
                  <a16:creationId xmlns:a16="http://schemas.microsoft.com/office/drawing/2014/main" id="{9C28D08D-C7EC-2A23-1133-6E985837B2CB}"/>
                </a:ext>
              </a:extLst>
            </p:cNvPr>
            <p:cNvSpPr txBox="1"/>
            <p:nvPr/>
          </p:nvSpPr>
          <p:spPr>
            <a:xfrm>
              <a:off x="-21192" y="53341"/>
              <a:ext cx="310105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  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198" name="Group 202">
            <a:extLst>
              <a:ext uri="{FF2B5EF4-FFF2-40B4-BE49-F238E27FC236}">
                <a16:creationId xmlns:a16="http://schemas.microsoft.com/office/drawing/2014/main" id="{8C568893-FB36-13CA-B180-F6AA7E51EA58}"/>
              </a:ext>
            </a:extLst>
          </p:cNvPr>
          <p:cNvGrpSpPr>
            <a:grpSpLocks noChangeAspect="1"/>
          </p:cNvGrpSpPr>
          <p:nvPr/>
        </p:nvGrpSpPr>
        <p:grpSpPr>
          <a:xfrm>
            <a:off x="4150963" y="8069171"/>
            <a:ext cx="103023" cy="309067"/>
            <a:chOff x="0" y="0"/>
            <a:chExt cx="152400" cy="457200"/>
          </a:xfrm>
        </p:grpSpPr>
        <p:grpSp>
          <p:nvGrpSpPr>
            <p:cNvPr id="199" name="Group 203">
              <a:extLst>
                <a:ext uri="{FF2B5EF4-FFF2-40B4-BE49-F238E27FC236}">
                  <a16:creationId xmlns:a16="http://schemas.microsoft.com/office/drawing/2014/main" id="{7184234B-3760-1DD3-4571-5F295DCD892E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201" name="AutoShape 204">
                <a:extLst>
                  <a:ext uri="{FF2B5EF4-FFF2-40B4-BE49-F238E27FC236}">
                    <a16:creationId xmlns:a16="http://schemas.microsoft.com/office/drawing/2014/main" id="{D0A370FF-E724-5238-C6A5-94AB7665EFA3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02" name="AutoShape 205">
                <a:extLst>
                  <a:ext uri="{FF2B5EF4-FFF2-40B4-BE49-F238E27FC236}">
                    <a16:creationId xmlns:a16="http://schemas.microsoft.com/office/drawing/2014/main" id="{A358FE05-F64E-EC58-3630-EC8BAA5C4490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200" name="Rectangle 206">
              <a:extLst>
                <a:ext uri="{FF2B5EF4-FFF2-40B4-BE49-F238E27FC236}">
                  <a16:creationId xmlns:a16="http://schemas.microsoft.com/office/drawing/2014/main" id="{A5592555-5461-F159-37CB-06D5C88103D1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203" name="AutoShape 32">
            <a:extLst>
              <a:ext uri="{FF2B5EF4-FFF2-40B4-BE49-F238E27FC236}">
                <a16:creationId xmlns:a16="http://schemas.microsoft.com/office/drawing/2014/main" id="{DD7E4BED-D4D9-C247-31AA-90EF88D96CC1}"/>
              </a:ext>
            </a:extLst>
          </p:cNvPr>
          <p:cNvSpPr/>
          <p:nvPr/>
        </p:nvSpPr>
        <p:spPr>
          <a:xfrm rot="10800000">
            <a:off x="3595700" y="8796232"/>
            <a:ext cx="1280160" cy="27432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C000"/>
            </a:bgClr>
          </a:patt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204" name="Rectangle 38">
            <a:extLst>
              <a:ext uri="{FF2B5EF4-FFF2-40B4-BE49-F238E27FC236}">
                <a16:creationId xmlns:a16="http://schemas.microsoft.com/office/drawing/2014/main" id="{627C2F07-1BCC-C1AA-F1A7-20323F474933}"/>
              </a:ext>
            </a:extLst>
          </p:cNvPr>
          <p:cNvGrpSpPr/>
          <p:nvPr/>
        </p:nvGrpSpPr>
        <p:grpSpPr>
          <a:xfrm>
            <a:off x="6410166" y="8225544"/>
            <a:ext cx="247811" cy="435234"/>
            <a:chOff x="0" y="0"/>
            <a:chExt cx="247809" cy="435232"/>
          </a:xfrm>
        </p:grpSpPr>
        <p:sp>
          <p:nvSpPr>
            <p:cNvPr id="205" name="Rectangle">
              <a:extLst>
                <a:ext uri="{FF2B5EF4-FFF2-40B4-BE49-F238E27FC236}">
                  <a16:creationId xmlns:a16="http://schemas.microsoft.com/office/drawing/2014/main" id="{1ABECC35-893E-46BE-4CDA-33811417BE69}"/>
                </a:ext>
              </a:extLst>
            </p:cNvPr>
            <p:cNvSpPr/>
            <p:nvPr/>
          </p:nvSpPr>
          <p:spPr>
            <a:xfrm rot="5400000" flipH="1">
              <a:off x="-45341" y="93711"/>
              <a:ext cx="338491" cy="247811"/>
            </a:xfrm>
            <a:prstGeom prst="rect">
              <a:avLst/>
            </a:prstGeom>
            <a:solidFill>
              <a:srgbClr val="CC99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6" name="TABLE">
              <a:extLst>
                <a:ext uri="{FF2B5EF4-FFF2-40B4-BE49-F238E27FC236}">
                  <a16:creationId xmlns:a16="http://schemas.microsoft.com/office/drawing/2014/main" id="{F6818522-5E92-DA4D-ADBC-9946F950CB3E}"/>
                </a:ext>
              </a:extLst>
            </p:cNvPr>
            <p:cNvSpPr txBox="1"/>
            <p:nvPr/>
          </p:nvSpPr>
          <p:spPr>
            <a:xfrm rot="5400000">
              <a:off x="-93712" y="116408"/>
              <a:ext cx="435234" cy="20241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sz="8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TABLE</a:t>
              </a:r>
            </a:p>
          </p:txBody>
        </p:sp>
      </p:grpSp>
      <p:grpSp>
        <p:nvGrpSpPr>
          <p:cNvPr id="207" name="Group 177">
            <a:extLst>
              <a:ext uri="{FF2B5EF4-FFF2-40B4-BE49-F238E27FC236}">
                <a16:creationId xmlns:a16="http://schemas.microsoft.com/office/drawing/2014/main" id="{D5A60DA1-1575-08FD-2A62-08BD1BE8D0D1}"/>
              </a:ext>
            </a:extLst>
          </p:cNvPr>
          <p:cNvGrpSpPr/>
          <p:nvPr/>
        </p:nvGrpSpPr>
        <p:grpSpPr>
          <a:xfrm>
            <a:off x="6361356" y="7853773"/>
            <a:ext cx="345429" cy="305943"/>
            <a:chOff x="0" y="0"/>
            <a:chExt cx="345427" cy="305942"/>
          </a:xfrm>
        </p:grpSpPr>
        <p:grpSp>
          <p:nvGrpSpPr>
            <p:cNvPr id="208" name="Rectangle 178">
              <a:extLst>
                <a:ext uri="{FF2B5EF4-FFF2-40B4-BE49-F238E27FC236}">
                  <a16:creationId xmlns:a16="http://schemas.microsoft.com/office/drawing/2014/main" id="{7031014D-3EBA-6B68-9D87-85A0619985F1}"/>
                </a:ext>
              </a:extLst>
            </p:cNvPr>
            <p:cNvGrpSpPr/>
            <p:nvPr/>
          </p:nvGrpSpPr>
          <p:grpSpPr>
            <a:xfrm>
              <a:off x="-1" y="8705"/>
              <a:ext cx="345429" cy="297238"/>
              <a:chOff x="0" y="0"/>
              <a:chExt cx="345427" cy="297236"/>
            </a:xfrm>
          </p:grpSpPr>
          <p:sp>
            <p:nvSpPr>
              <p:cNvPr id="212" name="Square">
                <a:extLst>
                  <a:ext uri="{FF2B5EF4-FFF2-40B4-BE49-F238E27FC236}">
                    <a16:creationId xmlns:a16="http://schemas.microsoft.com/office/drawing/2014/main" id="{13E571BD-5BE8-B6A6-78F8-2FF2D76320B8}"/>
                  </a:ext>
                </a:extLst>
              </p:cNvPr>
              <p:cNvSpPr/>
              <p:nvPr/>
            </p:nvSpPr>
            <p:spPr>
              <a:xfrm>
                <a:off x="26753" y="0"/>
                <a:ext cx="291922" cy="297237"/>
              </a:xfrm>
              <a:prstGeom prst="rect">
                <a:avLst/>
              </a:prstGeom>
              <a:solidFill>
                <a:srgbClr val="CC9900"/>
              </a:solidFill>
              <a:ln w="1905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3" name="CHAIR">
                <a:extLst>
                  <a:ext uri="{FF2B5EF4-FFF2-40B4-BE49-F238E27FC236}">
                    <a16:creationId xmlns:a16="http://schemas.microsoft.com/office/drawing/2014/main" id="{437D6120-C018-F9C3-F278-CDF7F031F892}"/>
                  </a:ext>
                </a:extLst>
              </p:cNvPr>
              <p:cNvSpPr txBox="1"/>
              <p:nvPr/>
            </p:nvSpPr>
            <p:spPr>
              <a:xfrm>
                <a:off x="0" y="9525"/>
                <a:ext cx="345428" cy="2413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/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endParaRPr dirty="0"/>
              </a:p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dirty="0"/>
                  <a:t>CHAIR</a:t>
                </a:r>
              </a:p>
            </p:txBody>
          </p:sp>
        </p:grpSp>
        <p:sp>
          <p:nvSpPr>
            <p:cNvPr id="209" name="Rectangle 179">
              <a:extLst>
                <a:ext uri="{FF2B5EF4-FFF2-40B4-BE49-F238E27FC236}">
                  <a16:creationId xmlns:a16="http://schemas.microsoft.com/office/drawing/2014/main" id="{8A4AA00F-8A68-B85C-694A-26A297D8A9C5}"/>
                </a:ext>
              </a:extLst>
            </p:cNvPr>
            <p:cNvSpPr/>
            <p:nvPr/>
          </p:nvSpPr>
          <p:spPr>
            <a:xfrm rot="10800000">
              <a:off x="19236" y="-1"/>
              <a:ext cx="300692" cy="29849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0" name="Rectangle 180">
              <a:extLst>
                <a:ext uri="{FF2B5EF4-FFF2-40B4-BE49-F238E27FC236}">
                  <a16:creationId xmlns:a16="http://schemas.microsoft.com/office/drawing/2014/main" id="{05D14860-F137-ACBC-75BD-D099A89EA513}"/>
                </a:ext>
              </a:extLst>
            </p:cNvPr>
            <p:cNvSpPr/>
            <p:nvPr/>
          </p:nvSpPr>
          <p:spPr>
            <a:xfrm rot="5400000">
              <a:off x="-46559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1" name="Rectangle 181">
              <a:extLst>
                <a:ext uri="{FF2B5EF4-FFF2-40B4-BE49-F238E27FC236}">
                  <a16:creationId xmlns:a16="http://schemas.microsoft.com/office/drawing/2014/main" id="{7A66BB7B-883B-9780-E100-B03872CCFC0D}"/>
                </a:ext>
              </a:extLst>
            </p:cNvPr>
            <p:cNvSpPr/>
            <p:nvPr/>
          </p:nvSpPr>
          <p:spPr>
            <a:xfrm rot="5400000">
              <a:off x="220306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pic>
        <p:nvPicPr>
          <p:cNvPr id="214" name="Picture 213">
            <a:extLst>
              <a:ext uri="{FF2B5EF4-FFF2-40B4-BE49-F238E27FC236}">
                <a16:creationId xmlns:a16="http://schemas.microsoft.com/office/drawing/2014/main" id="{02372278-8098-7510-CF90-30201B1DB6EF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b="2256"/>
          <a:stretch/>
        </p:blipFill>
        <p:spPr>
          <a:xfrm>
            <a:off x="5847169" y="7234053"/>
            <a:ext cx="794130" cy="602140"/>
          </a:xfrm>
          <a:prstGeom prst="rect">
            <a:avLst/>
          </a:prstGeom>
        </p:spPr>
      </p:pic>
      <p:grpSp>
        <p:nvGrpSpPr>
          <p:cNvPr id="215" name="Group 177">
            <a:extLst>
              <a:ext uri="{FF2B5EF4-FFF2-40B4-BE49-F238E27FC236}">
                <a16:creationId xmlns:a16="http://schemas.microsoft.com/office/drawing/2014/main" id="{7E87DC72-BEAE-4EC9-001D-197785DAE7CB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5481491" y="7283169"/>
            <a:ext cx="289002" cy="519046"/>
            <a:chOff x="623" y="4848"/>
            <a:chExt cx="241" cy="240"/>
          </a:xfrm>
        </p:grpSpPr>
        <p:sp>
          <p:nvSpPr>
            <p:cNvPr id="216" name="Rectangle 178">
              <a:extLst>
                <a:ext uri="{FF2B5EF4-FFF2-40B4-BE49-F238E27FC236}">
                  <a16:creationId xmlns:a16="http://schemas.microsoft.com/office/drawing/2014/main" id="{FE974BC5-CE2D-2AFF-D49E-0CDF8AA129E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624" y="4848"/>
              <a:ext cx="240" cy="239"/>
            </a:xfrm>
            <a:prstGeom prst="rect">
              <a:avLst/>
            </a:prstGeom>
            <a:solidFill>
              <a:srgbClr val="CC99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Ctr="1"/>
            <a:lstStyle/>
            <a:p>
              <a:endParaRPr lang="en-US" sz="800" b="1" dirty="0"/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PCC</a:t>
              </a:r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Rack</a:t>
              </a:r>
            </a:p>
          </p:txBody>
        </p:sp>
        <p:sp>
          <p:nvSpPr>
            <p:cNvPr id="217" name="Rectangle 179">
              <a:extLst>
                <a:ext uri="{FF2B5EF4-FFF2-40B4-BE49-F238E27FC236}">
                  <a16:creationId xmlns:a16="http://schemas.microsoft.com/office/drawing/2014/main" id="{9E955F5C-C9EF-86BE-61EB-F6DE87ED1B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5064"/>
              <a:ext cx="240" cy="2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18" name="Rectangle 180">
              <a:extLst>
                <a:ext uri="{FF2B5EF4-FFF2-40B4-BE49-F238E27FC236}">
                  <a16:creationId xmlns:a16="http://schemas.microsoft.com/office/drawing/2014/main" id="{61B22988-5A3E-EFA0-1905-26EF8E913F8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35" y="4958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19" name="Rectangle 181">
              <a:extLst>
                <a:ext uri="{FF2B5EF4-FFF2-40B4-BE49-F238E27FC236}">
                  <a16:creationId xmlns:a16="http://schemas.microsoft.com/office/drawing/2014/main" id="{65473DFB-005A-187E-8555-AD2D82B195C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521" y="4957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068912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1" name="Picture 2" descr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671" y="44508"/>
            <a:ext cx="6858000" cy="8962332"/>
          </a:xfrm>
          <a:prstGeom prst="rect">
            <a:avLst/>
          </a:prstGeom>
          <a:ln w="12700">
            <a:miter lim="400000"/>
          </a:ln>
        </p:spPr>
      </p:pic>
      <p:sp>
        <p:nvSpPr>
          <p:cNvPr id="2092" name="AutoShape 327"/>
          <p:cNvSpPr/>
          <p:nvPr/>
        </p:nvSpPr>
        <p:spPr>
          <a:xfrm>
            <a:off x="467258" y="8134478"/>
            <a:ext cx="91441" cy="932646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093" name="AutoShape 327"/>
          <p:cNvSpPr/>
          <p:nvPr/>
        </p:nvSpPr>
        <p:spPr>
          <a:xfrm>
            <a:off x="1851155" y="8620230"/>
            <a:ext cx="91441" cy="466324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094" name="AutoShape 327"/>
          <p:cNvSpPr/>
          <p:nvPr/>
        </p:nvSpPr>
        <p:spPr>
          <a:xfrm>
            <a:off x="1343266" y="8396889"/>
            <a:ext cx="91441" cy="704057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095" name="Straight Connector 9"/>
          <p:cNvSpPr/>
          <p:nvPr/>
        </p:nvSpPr>
        <p:spPr>
          <a:xfrm flipH="1" flipV="1">
            <a:off x="152399" y="76199"/>
            <a:ext cx="6553201" cy="2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00B05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2096" name="Straight Connector 10"/>
          <p:cNvSpPr/>
          <p:nvPr/>
        </p:nvSpPr>
        <p:spPr>
          <a:xfrm flipV="1">
            <a:off x="6756400" y="76199"/>
            <a:ext cx="0" cy="8610601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FF000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2098" name="Straight Connector 18"/>
          <p:cNvSpPr/>
          <p:nvPr/>
        </p:nvSpPr>
        <p:spPr>
          <a:xfrm flipV="1">
            <a:off x="62274" y="137160"/>
            <a:ext cx="9287" cy="7860605"/>
          </a:xfrm>
          <a:prstGeom prst="line">
            <a:avLst/>
          </a:prstGeom>
          <a:solidFill>
            <a:schemeClr val="accent3">
              <a:lumOff val="44000"/>
            </a:schemeClr>
          </a:solidFill>
          <a:ln w="63500">
            <a:solidFill>
              <a:srgbClr val="FF0000"/>
            </a:solidFill>
          </a:ln>
        </p:spPr>
        <p:txBody>
          <a:bodyPr lIns="45718" tIns="45718" rIns="45718" bIns="45718" anchor="ctr"/>
          <a:lstStyle/>
          <a:p>
            <a:endParaRPr/>
          </a:p>
        </p:txBody>
      </p:sp>
      <p:pic>
        <p:nvPicPr>
          <p:cNvPr id="2138" name="Picture 56" descr="Picture 56"/>
          <p:cNvPicPr preferRelativeResize="0">
            <a:picLocks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678482" y="8566131"/>
            <a:ext cx="941832" cy="107214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4" name="Picture 72" descr="Picture 7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808003" y="8577769"/>
            <a:ext cx="941832" cy="101615"/>
          </a:xfrm>
          <a:prstGeom prst="rect">
            <a:avLst/>
          </a:prstGeom>
          <a:ln w="12700">
            <a:miter lim="400000"/>
          </a:ln>
        </p:spPr>
      </p:pic>
      <p:sp>
        <p:nvSpPr>
          <p:cNvPr id="2155" name="AutoShape 327"/>
          <p:cNvSpPr/>
          <p:nvPr/>
        </p:nvSpPr>
        <p:spPr>
          <a:xfrm>
            <a:off x="590168" y="8134477"/>
            <a:ext cx="91441" cy="932646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156" name="AutoShape 327"/>
          <p:cNvSpPr/>
          <p:nvPr/>
        </p:nvSpPr>
        <p:spPr>
          <a:xfrm>
            <a:off x="714076" y="8143560"/>
            <a:ext cx="91441" cy="932646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157" name="AutoShape 327"/>
          <p:cNvSpPr/>
          <p:nvPr/>
        </p:nvSpPr>
        <p:spPr>
          <a:xfrm>
            <a:off x="842799" y="8150548"/>
            <a:ext cx="91441" cy="932646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158" name="AutoShape 327"/>
          <p:cNvSpPr/>
          <p:nvPr/>
        </p:nvSpPr>
        <p:spPr>
          <a:xfrm>
            <a:off x="970522" y="8189337"/>
            <a:ext cx="91441" cy="932645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159" name="AutoShape 327"/>
          <p:cNvSpPr/>
          <p:nvPr/>
        </p:nvSpPr>
        <p:spPr>
          <a:xfrm>
            <a:off x="1460199" y="8394642"/>
            <a:ext cx="91441" cy="704056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160" name="AutoShape 327"/>
          <p:cNvSpPr/>
          <p:nvPr/>
        </p:nvSpPr>
        <p:spPr>
          <a:xfrm>
            <a:off x="1603717" y="8386597"/>
            <a:ext cx="91441" cy="704057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161" name="AutoShape 327"/>
          <p:cNvSpPr/>
          <p:nvPr/>
        </p:nvSpPr>
        <p:spPr>
          <a:xfrm>
            <a:off x="1718989" y="8396889"/>
            <a:ext cx="91441" cy="704057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162" name="AutoShape 327"/>
          <p:cNvSpPr/>
          <p:nvPr/>
        </p:nvSpPr>
        <p:spPr>
          <a:xfrm>
            <a:off x="1966247" y="8633754"/>
            <a:ext cx="91441" cy="466323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163" name="AutoShape 327"/>
          <p:cNvSpPr/>
          <p:nvPr/>
        </p:nvSpPr>
        <p:spPr>
          <a:xfrm>
            <a:off x="2113046" y="8636857"/>
            <a:ext cx="91441" cy="466323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164" name="AutoShape 327"/>
          <p:cNvSpPr/>
          <p:nvPr/>
        </p:nvSpPr>
        <p:spPr>
          <a:xfrm>
            <a:off x="2244008" y="8642520"/>
            <a:ext cx="91441" cy="466324"/>
          </a:xfrm>
          <a:prstGeom prst="rect">
            <a:avLst/>
          </a:prstGeom>
          <a:blipFill>
            <a:blip r:embed="rId4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165" name="AutoShape 327"/>
          <p:cNvSpPr/>
          <p:nvPr/>
        </p:nvSpPr>
        <p:spPr>
          <a:xfrm rot="16200000">
            <a:off x="2187678" y="8846738"/>
            <a:ext cx="466324" cy="64009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sz="800" b="1">
              <a:latin typeface="Aptos Narrow" panose="020B0004020202020204" pitchFamily="34" charset="0"/>
            </a:endParaRPr>
          </a:p>
        </p:txBody>
      </p:sp>
      <p:sp>
        <p:nvSpPr>
          <p:cNvPr id="2166" name="AutoShape 327"/>
          <p:cNvSpPr/>
          <p:nvPr/>
        </p:nvSpPr>
        <p:spPr>
          <a:xfrm rot="16200000">
            <a:off x="2296845" y="8841392"/>
            <a:ext cx="466324" cy="64009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sz="800" b="1">
              <a:latin typeface="Aptos Narrow" panose="020B0004020202020204" pitchFamily="34" charset="0"/>
            </a:endParaRPr>
          </a:p>
        </p:txBody>
      </p:sp>
      <p:sp>
        <p:nvSpPr>
          <p:cNvPr id="2167" name="AutoShape 327"/>
          <p:cNvSpPr/>
          <p:nvPr/>
        </p:nvSpPr>
        <p:spPr>
          <a:xfrm rot="16200000">
            <a:off x="2397598" y="8846737"/>
            <a:ext cx="466324" cy="64009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sz="800" b="1">
              <a:latin typeface="Aptos Narrow" panose="020B0004020202020204" pitchFamily="34" charset="0"/>
            </a:endParaRPr>
          </a:p>
        </p:txBody>
      </p:sp>
      <p:sp>
        <p:nvSpPr>
          <p:cNvPr id="2168" name="AutoShape 327"/>
          <p:cNvSpPr/>
          <p:nvPr/>
        </p:nvSpPr>
        <p:spPr>
          <a:xfrm rot="16200000">
            <a:off x="2510198" y="8856818"/>
            <a:ext cx="466324" cy="64009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sz="800" b="1">
              <a:latin typeface="Aptos Narrow" panose="020B0004020202020204" pitchFamily="34" charset="0"/>
            </a:endParaRPr>
          </a:p>
        </p:txBody>
      </p:sp>
      <p:sp>
        <p:nvSpPr>
          <p:cNvPr id="2169" name="AutoShape 327"/>
          <p:cNvSpPr/>
          <p:nvPr/>
        </p:nvSpPr>
        <p:spPr>
          <a:xfrm>
            <a:off x="1930523" y="8147235"/>
            <a:ext cx="64008" cy="34747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" name="TextBox 32">
            <a:extLst>
              <a:ext uri="{FF2B5EF4-FFF2-40B4-BE49-F238E27FC236}">
                <a16:creationId xmlns:a16="http://schemas.microsoft.com/office/drawing/2014/main" id="{6C3DEC81-2FEA-F3D4-A7AE-B75883D83678}"/>
              </a:ext>
            </a:extLst>
          </p:cNvPr>
          <p:cNvSpPr txBox="1"/>
          <p:nvPr/>
        </p:nvSpPr>
        <p:spPr>
          <a:xfrm>
            <a:off x="4870422" y="6352238"/>
            <a:ext cx="1751439" cy="646331"/>
          </a:xfrm>
          <a:prstGeom prst="rect">
            <a:avLst/>
          </a:prstGeom>
          <a:solidFill>
            <a:srgbClr val="9ED3D7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sz="1200" dirty="0"/>
              <a:t>Stage </a:t>
            </a:r>
            <a:r>
              <a:rPr lang="en-US" sz="1200" dirty="0"/>
              <a:t>5</a:t>
            </a:r>
            <a:endParaRPr sz="1200" dirty="0"/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PISTOL HOUSE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30’ = 3.84”   1’ = 0.128”</a:t>
            </a:r>
            <a:endParaRPr sz="1200" dirty="0"/>
          </a:p>
        </p:txBody>
      </p:sp>
      <p:sp>
        <p:nvSpPr>
          <p:cNvPr id="5" name="AutoShape 58">
            <a:extLst>
              <a:ext uri="{FF2B5EF4-FFF2-40B4-BE49-F238E27FC236}">
                <a16:creationId xmlns:a16="http://schemas.microsoft.com/office/drawing/2014/main" id="{060BDA63-E6E2-32F9-694F-30FE57478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6794" y="7997765"/>
            <a:ext cx="237744" cy="237744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6" name="AutoShape 81">
            <a:extLst>
              <a:ext uri="{FF2B5EF4-FFF2-40B4-BE49-F238E27FC236}">
                <a16:creationId xmlns:a16="http://schemas.microsoft.com/office/drawing/2014/main" id="{8BA7E465-30AD-F57B-94FE-4DBC8B4E4C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0919" y="7997765"/>
            <a:ext cx="237744" cy="237744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sp>
        <p:nvSpPr>
          <p:cNvPr id="7" name="AutoShape 58">
            <a:extLst>
              <a:ext uri="{FF2B5EF4-FFF2-40B4-BE49-F238E27FC236}">
                <a16:creationId xmlns:a16="http://schemas.microsoft.com/office/drawing/2014/main" id="{FAE2DE08-B338-015B-BAF6-CCC9165F8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6794" y="8296006"/>
            <a:ext cx="237744" cy="237744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8" name="AutoShape 81">
            <a:extLst>
              <a:ext uri="{FF2B5EF4-FFF2-40B4-BE49-F238E27FC236}">
                <a16:creationId xmlns:a16="http://schemas.microsoft.com/office/drawing/2014/main" id="{EA46BC4A-E36E-5C79-280F-BB0F0F425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8755" y="8296006"/>
            <a:ext cx="237744" cy="237744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sp>
        <p:nvSpPr>
          <p:cNvPr id="10" name="AutoShape 327">
            <a:extLst>
              <a:ext uri="{FF2B5EF4-FFF2-40B4-BE49-F238E27FC236}">
                <a16:creationId xmlns:a16="http://schemas.microsoft.com/office/drawing/2014/main" id="{CF771568-2BA8-F965-340A-E868885AFE04}"/>
              </a:ext>
            </a:extLst>
          </p:cNvPr>
          <p:cNvSpPr/>
          <p:nvPr/>
        </p:nvSpPr>
        <p:spPr>
          <a:xfrm>
            <a:off x="2043706" y="8147235"/>
            <a:ext cx="64008" cy="34747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1" name="AutoShape 327">
            <a:extLst>
              <a:ext uri="{FF2B5EF4-FFF2-40B4-BE49-F238E27FC236}">
                <a16:creationId xmlns:a16="http://schemas.microsoft.com/office/drawing/2014/main" id="{7F26DC47-73FE-9162-362E-05C71F7D155A}"/>
              </a:ext>
            </a:extLst>
          </p:cNvPr>
          <p:cNvSpPr/>
          <p:nvPr/>
        </p:nvSpPr>
        <p:spPr>
          <a:xfrm>
            <a:off x="2151793" y="8149642"/>
            <a:ext cx="64008" cy="34747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329E865-49D7-4D18-F685-43FAAC75F2DB}"/>
              </a:ext>
            </a:extLst>
          </p:cNvPr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33986" y="8109358"/>
            <a:ext cx="210312" cy="95097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29AAAE2-33FA-A799-4F76-ABA7A2780907}"/>
              </a:ext>
            </a:extLst>
          </p:cNvPr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286613" y="8095642"/>
            <a:ext cx="210312" cy="97840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145721B-66D9-0F01-8C7F-B15494278400}"/>
              </a:ext>
            </a:extLst>
          </p:cNvPr>
          <p:cNvPicPr>
            <a:picLocks/>
          </p:cNvPicPr>
          <p:nvPr/>
        </p:nvPicPr>
        <p:blipFill>
          <a:blip r:embed="rId8"/>
          <a:stretch>
            <a:fillRect/>
          </a:stretch>
        </p:blipFill>
        <p:spPr>
          <a:xfrm>
            <a:off x="167253" y="8095642"/>
            <a:ext cx="201168" cy="978408"/>
          </a:xfrm>
          <a:prstGeom prst="rect">
            <a:avLst/>
          </a:prstGeom>
        </p:spPr>
      </p:pic>
      <p:grpSp>
        <p:nvGrpSpPr>
          <p:cNvPr id="15" name="Group 134">
            <a:extLst>
              <a:ext uri="{FF2B5EF4-FFF2-40B4-BE49-F238E27FC236}">
                <a16:creationId xmlns:a16="http://schemas.microsoft.com/office/drawing/2014/main" id="{952F909F-EBD4-D3CC-D82C-EA44CBCF293D}"/>
              </a:ext>
            </a:extLst>
          </p:cNvPr>
          <p:cNvGrpSpPr/>
          <p:nvPr/>
        </p:nvGrpSpPr>
        <p:grpSpPr>
          <a:xfrm>
            <a:off x="5956399" y="7854253"/>
            <a:ext cx="237744" cy="640454"/>
            <a:chOff x="0" y="0"/>
            <a:chExt cx="237742" cy="640452"/>
          </a:xfrm>
        </p:grpSpPr>
        <p:sp>
          <p:nvSpPr>
            <p:cNvPr id="16" name="Line 135">
              <a:extLst>
                <a:ext uri="{FF2B5EF4-FFF2-40B4-BE49-F238E27FC236}">
                  <a16:creationId xmlns:a16="http://schemas.microsoft.com/office/drawing/2014/main" id="{DD55BF7F-2346-8BC3-B425-BD0520044307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17" name="Line 136">
              <a:extLst>
                <a:ext uri="{FF2B5EF4-FFF2-40B4-BE49-F238E27FC236}">
                  <a16:creationId xmlns:a16="http://schemas.microsoft.com/office/drawing/2014/main" id="{A71FB0F9-449B-9252-F13A-A17FF41637EF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18" name="Group 137">
              <a:extLst>
                <a:ext uri="{FF2B5EF4-FFF2-40B4-BE49-F238E27FC236}">
                  <a16:creationId xmlns:a16="http://schemas.microsoft.com/office/drawing/2014/main" id="{01E4E8FC-1161-75C5-1FED-69994B879090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19" name="Freeform 138">
                <a:extLst>
                  <a:ext uri="{FF2B5EF4-FFF2-40B4-BE49-F238E27FC236}">
                    <a16:creationId xmlns:a16="http://schemas.microsoft.com/office/drawing/2014/main" id="{79E8AF7E-CB2C-7179-0CE0-590315303A15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0" name="Text Box 139">
                <a:extLst>
                  <a:ext uri="{FF2B5EF4-FFF2-40B4-BE49-F238E27FC236}">
                    <a16:creationId xmlns:a16="http://schemas.microsoft.com/office/drawing/2014/main" id="{B1C52D07-CF6F-F454-8596-B7BF753BEA15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DT</a:t>
                </a:r>
              </a:p>
            </p:txBody>
          </p:sp>
        </p:grpSp>
      </p:grpSp>
      <p:grpSp>
        <p:nvGrpSpPr>
          <p:cNvPr id="21" name="Group 134">
            <a:extLst>
              <a:ext uri="{FF2B5EF4-FFF2-40B4-BE49-F238E27FC236}">
                <a16:creationId xmlns:a16="http://schemas.microsoft.com/office/drawing/2014/main" id="{B3F794B5-E5ED-2E65-54FF-20282AEB28E6}"/>
              </a:ext>
            </a:extLst>
          </p:cNvPr>
          <p:cNvGrpSpPr/>
          <p:nvPr/>
        </p:nvGrpSpPr>
        <p:grpSpPr>
          <a:xfrm>
            <a:off x="6355309" y="7820016"/>
            <a:ext cx="237744" cy="640454"/>
            <a:chOff x="0" y="0"/>
            <a:chExt cx="237742" cy="640452"/>
          </a:xfrm>
        </p:grpSpPr>
        <p:sp>
          <p:nvSpPr>
            <p:cNvPr id="22" name="Line 135">
              <a:extLst>
                <a:ext uri="{FF2B5EF4-FFF2-40B4-BE49-F238E27FC236}">
                  <a16:creationId xmlns:a16="http://schemas.microsoft.com/office/drawing/2014/main" id="{A551F04E-FD07-7DF3-7BC1-A20CA8EE5C00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23" name="Line 136">
              <a:extLst>
                <a:ext uri="{FF2B5EF4-FFF2-40B4-BE49-F238E27FC236}">
                  <a16:creationId xmlns:a16="http://schemas.microsoft.com/office/drawing/2014/main" id="{8915A5F8-1BFF-5769-B361-5B838DB4E810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24" name="Group 137">
              <a:extLst>
                <a:ext uri="{FF2B5EF4-FFF2-40B4-BE49-F238E27FC236}">
                  <a16:creationId xmlns:a16="http://schemas.microsoft.com/office/drawing/2014/main" id="{29D53F2C-A267-9A40-91F7-2529522D1006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25" name="Freeform 138">
                <a:extLst>
                  <a:ext uri="{FF2B5EF4-FFF2-40B4-BE49-F238E27FC236}">
                    <a16:creationId xmlns:a16="http://schemas.microsoft.com/office/drawing/2014/main" id="{A7CC89AC-7FA6-E474-E7FE-36A7A12FAFDB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6" name="Text Box 139">
                <a:extLst>
                  <a:ext uri="{FF2B5EF4-FFF2-40B4-BE49-F238E27FC236}">
                    <a16:creationId xmlns:a16="http://schemas.microsoft.com/office/drawing/2014/main" id="{9675E0F6-48F1-D4D0-7983-7034117C86E3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508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sz="800"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DDT</a:t>
                </a:r>
              </a:p>
            </p:txBody>
          </p:sp>
        </p:grpSp>
      </p:grpSp>
      <p:grpSp>
        <p:nvGrpSpPr>
          <p:cNvPr id="27" name="Oval 140">
            <a:extLst>
              <a:ext uri="{FF2B5EF4-FFF2-40B4-BE49-F238E27FC236}">
                <a16:creationId xmlns:a16="http://schemas.microsoft.com/office/drawing/2014/main" id="{49E6C0DF-A3DA-4B22-1020-77218CABDCA4}"/>
              </a:ext>
            </a:extLst>
          </p:cNvPr>
          <p:cNvGrpSpPr/>
          <p:nvPr/>
        </p:nvGrpSpPr>
        <p:grpSpPr>
          <a:xfrm>
            <a:off x="5005123" y="7199951"/>
            <a:ext cx="259480" cy="226986"/>
            <a:chOff x="0" y="0"/>
            <a:chExt cx="259479" cy="226985"/>
          </a:xfrm>
        </p:grpSpPr>
        <p:sp>
          <p:nvSpPr>
            <p:cNvPr id="28" name="Oval">
              <a:extLst>
                <a:ext uri="{FF2B5EF4-FFF2-40B4-BE49-F238E27FC236}">
                  <a16:creationId xmlns:a16="http://schemas.microsoft.com/office/drawing/2014/main" id="{FB5305F6-C9B9-1CA4-5AAC-B99612DB5D26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9" name="P1">
              <a:extLst>
                <a:ext uri="{FF2B5EF4-FFF2-40B4-BE49-F238E27FC236}">
                  <a16:creationId xmlns:a16="http://schemas.microsoft.com/office/drawing/2014/main" id="{501A81CE-F218-13EB-16FC-6406722B65D0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P1</a:t>
              </a:r>
            </a:p>
          </p:txBody>
        </p:sp>
      </p:grpSp>
      <p:grpSp>
        <p:nvGrpSpPr>
          <p:cNvPr id="30" name="Oval 141">
            <a:extLst>
              <a:ext uri="{FF2B5EF4-FFF2-40B4-BE49-F238E27FC236}">
                <a16:creationId xmlns:a16="http://schemas.microsoft.com/office/drawing/2014/main" id="{DB27F5F8-AAA1-1EA5-9F51-5187E787A258}"/>
              </a:ext>
            </a:extLst>
          </p:cNvPr>
          <p:cNvGrpSpPr/>
          <p:nvPr/>
        </p:nvGrpSpPr>
        <p:grpSpPr>
          <a:xfrm>
            <a:off x="5309923" y="7199951"/>
            <a:ext cx="259480" cy="226986"/>
            <a:chOff x="0" y="0"/>
            <a:chExt cx="259479" cy="226985"/>
          </a:xfrm>
        </p:grpSpPr>
        <p:sp>
          <p:nvSpPr>
            <p:cNvPr id="31" name="Oval">
              <a:extLst>
                <a:ext uri="{FF2B5EF4-FFF2-40B4-BE49-F238E27FC236}">
                  <a16:creationId xmlns:a16="http://schemas.microsoft.com/office/drawing/2014/main" id="{6BD27858-EAD8-7E96-740C-050F55FB8F09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2" name="P2">
              <a:extLst>
                <a:ext uri="{FF2B5EF4-FFF2-40B4-BE49-F238E27FC236}">
                  <a16:creationId xmlns:a16="http://schemas.microsoft.com/office/drawing/2014/main" id="{9AE9CE73-7453-7299-B117-C029D2BE668B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P2</a:t>
              </a:r>
            </a:p>
          </p:txBody>
        </p:sp>
      </p:grpSp>
      <p:grpSp>
        <p:nvGrpSpPr>
          <p:cNvPr id="33" name="Oval 142">
            <a:extLst>
              <a:ext uri="{FF2B5EF4-FFF2-40B4-BE49-F238E27FC236}">
                <a16:creationId xmlns:a16="http://schemas.microsoft.com/office/drawing/2014/main" id="{8095BDB0-DB9F-2B52-BFA4-64BDD976440B}"/>
              </a:ext>
            </a:extLst>
          </p:cNvPr>
          <p:cNvGrpSpPr/>
          <p:nvPr/>
        </p:nvGrpSpPr>
        <p:grpSpPr>
          <a:xfrm>
            <a:off x="5005123" y="7504751"/>
            <a:ext cx="259480" cy="226986"/>
            <a:chOff x="0" y="0"/>
            <a:chExt cx="259479" cy="226985"/>
          </a:xfrm>
        </p:grpSpPr>
        <p:sp>
          <p:nvSpPr>
            <p:cNvPr id="34" name="Oval">
              <a:extLst>
                <a:ext uri="{FF2B5EF4-FFF2-40B4-BE49-F238E27FC236}">
                  <a16:creationId xmlns:a16="http://schemas.microsoft.com/office/drawing/2014/main" id="{C8C0D693-176F-9284-9BCD-58D849F00AFB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5" name="P3">
              <a:extLst>
                <a:ext uri="{FF2B5EF4-FFF2-40B4-BE49-F238E27FC236}">
                  <a16:creationId xmlns:a16="http://schemas.microsoft.com/office/drawing/2014/main" id="{BCD6175D-A3BB-754A-6C40-C10C25DD224D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P3</a:t>
              </a:r>
            </a:p>
          </p:txBody>
        </p:sp>
      </p:grpSp>
      <p:grpSp>
        <p:nvGrpSpPr>
          <p:cNvPr id="36" name="Oval 143">
            <a:extLst>
              <a:ext uri="{FF2B5EF4-FFF2-40B4-BE49-F238E27FC236}">
                <a16:creationId xmlns:a16="http://schemas.microsoft.com/office/drawing/2014/main" id="{57C4837A-5225-7FCF-C1B8-842042770F8D}"/>
              </a:ext>
            </a:extLst>
          </p:cNvPr>
          <p:cNvGrpSpPr/>
          <p:nvPr/>
        </p:nvGrpSpPr>
        <p:grpSpPr>
          <a:xfrm>
            <a:off x="5309923" y="7504751"/>
            <a:ext cx="259480" cy="226986"/>
            <a:chOff x="0" y="0"/>
            <a:chExt cx="259479" cy="226985"/>
          </a:xfrm>
        </p:grpSpPr>
        <p:sp>
          <p:nvSpPr>
            <p:cNvPr id="37" name="Oval">
              <a:extLst>
                <a:ext uri="{FF2B5EF4-FFF2-40B4-BE49-F238E27FC236}">
                  <a16:creationId xmlns:a16="http://schemas.microsoft.com/office/drawing/2014/main" id="{08EEED23-741F-D1BA-2D07-07020544DEE4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8" name="P4">
              <a:extLst>
                <a:ext uri="{FF2B5EF4-FFF2-40B4-BE49-F238E27FC236}">
                  <a16:creationId xmlns:a16="http://schemas.microsoft.com/office/drawing/2014/main" id="{811EDC01-FE39-06AF-67F7-1B4373DD03CB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P4</a:t>
              </a:r>
            </a:p>
          </p:txBody>
        </p:sp>
      </p:grpSp>
      <p:grpSp>
        <p:nvGrpSpPr>
          <p:cNvPr id="39" name="Group 202">
            <a:extLst>
              <a:ext uri="{FF2B5EF4-FFF2-40B4-BE49-F238E27FC236}">
                <a16:creationId xmlns:a16="http://schemas.microsoft.com/office/drawing/2014/main" id="{1DC9F178-C0AD-54B3-0606-10C926AE326D}"/>
              </a:ext>
            </a:extLst>
          </p:cNvPr>
          <p:cNvGrpSpPr/>
          <p:nvPr/>
        </p:nvGrpSpPr>
        <p:grpSpPr>
          <a:xfrm>
            <a:off x="4416678" y="7267992"/>
            <a:ext cx="152401" cy="457201"/>
            <a:chOff x="0" y="0"/>
            <a:chExt cx="152400" cy="457200"/>
          </a:xfrm>
        </p:grpSpPr>
        <p:grpSp>
          <p:nvGrpSpPr>
            <p:cNvPr id="40" name="Group 203">
              <a:extLst>
                <a:ext uri="{FF2B5EF4-FFF2-40B4-BE49-F238E27FC236}">
                  <a16:creationId xmlns:a16="http://schemas.microsoft.com/office/drawing/2014/main" id="{547CE8BC-B3BE-A4B3-AB77-3856AE174D72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42" name="AutoShape 204">
                <a:extLst>
                  <a:ext uri="{FF2B5EF4-FFF2-40B4-BE49-F238E27FC236}">
                    <a16:creationId xmlns:a16="http://schemas.microsoft.com/office/drawing/2014/main" id="{38CEDBE7-A61F-7768-E4D3-A397C53BA547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3" name="AutoShape 205">
                <a:extLst>
                  <a:ext uri="{FF2B5EF4-FFF2-40B4-BE49-F238E27FC236}">
                    <a16:creationId xmlns:a16="http://schemas.microsoft.com/office/drawing/2014/main" id="{2FB30887-6E5F-DABC-F804-0F09F9C852D8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41" name="Rectangle 206">
              <a:extLst>
                <a:ext uri="{FF2B5EF4-FFF2-40B4-BE49-F238E27FC236}">
                  <a16:creationId xmlns:a16="http://schemas.microsoft.com/office/drawing/2014/main" id="{A0234B67-7479-DAC3-BC4D-F3E60EA056E3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44" name="Group 238">
            <a:extLst>
              <a:ext uri="{FF2B5EF4-FFF2-40B4-BE49-F238E27FC236}">
                <a16:creationId xmlns:a16="http://schemas.microsoft.com/office/drawing/2014/main" id="{F814E9EF-921A-FF23-2A44-1EACD42873C5}"/>
              </a:ext>
            </a:extLst>
          </p:cNvPr>
          <p:cNvGrpSpPr/>
          <p:nvPr/>
        </p:nvGrpSpPr>
        <p:grpSpPr>
          <a:xfrm>
            <a:off x="2716523" y="7546306"/>
            <a:ext cx="304801" cy="304801"/>
            <a:chOff x="0" y="0"/>
            <a:chExt cx="304800" cy="304800"/>
          </a:xfrm>
        </p:grpSpPr>
        <p:sp>
          <p:nvSpPr>
            <p:cNvPr id="45" name="Rectangle 239">
              <a:extLst>
                <a:ext uri="{FF2B5EF4-FFF2-40B4-BE49-F238E27FC236}">
                  <a16:creationId xmlns:a16="http://schemas.microsoft.com/office/drawing/2014/main" id="{E33BDB2D-5C88-20DA-0C3B-E8A94D3E89B5}"/>
                </a:ext>
              </a:extLst>
            </p:cNvPr>
            <p:cNvSpPr/>
            <p:nvPr/>
          </p:nvSpPr>
          <p:spPr>
            <a:xfrm>
              <a:off x="0" y="0"/>
              <a:ext cx="304800" cy="304800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6" name="Line 240">
              <a:extLst>
                <a:ext uri="{FF2B5EF4-FFF2-40B4-BE49-F238E27FC236}">
                  <a16:creationId xmlns:a16="http://schemas.microsoft.com/office/drawing/2014/main" id="{083DAA24-A571-E9C4-27B6-A06D50AB8D1D}"/>
                </a:ext>
              </a:extLst>
            </p:cNvPr>
            <p:cNvSpPr/>
            <p:nvPr/>
          </p:nvSpPr>
          <p:spPr>
            <a:xfrm>
              <a:off x="0" y="762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47" name="Line 241">
              <a:extLst>
                <a:ext uri="{FF2B5EF4-FFF2-40B4-BE49-F238E27FC236}">
                  <a16:creationId xmlns:a16="http://schemas.microsoft.com/office/drawing/2014/main" id="{831AA5A5-7477-5A6E-D48E-809F039504FA}"/>
                </a:ext>
              </a:extLst>
            </p:cNvPr>
            <p:cNvSpPr/>
            <p:nvPr/>
          </p:nvSpPr>
          <p:spPr>
            <a:xfrm>
              <a:off x="0" y="2286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48" name="Line 242">
              <a:extLst>
                <a:ext uri="{FF2B5EF4-FFF2-40B4-BE49-F238E27FC236}">
                  <a16:creationId xmlns:a16="http://schemas.microsoft.com/office/drawing/2014/main" id="{34ECDACB-F616-3631-0EE7-8A1B296E089D}"/>
                </a:ext>
              </a:extLst>
            </p:cNvPr>
            <p:cNvSpPr/>
            <p:nvPr/>
          </p:nvSpPr>
          <p:spPr>
            <a:xfrm>
              <a:off x="0" y="152400"/>
              <a:ext cx="304801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49" name="Group 273">
            <a:extLst>
              <a:ext uri="{FF2B5EF4-FFF2-40B4-BE49-F238E27FC236}">
                <a16:creationId xmlns:a16="http://schemas.microsoft.com/office/drawing/2014/main" id="{35248B68-265E-A23E-1EE4-790B50DADA85}"/>
              </a:ext>
            </a:extLst>
          </p:cNvPr>
          <p:cNvGrpSpPr>
            <a:grpSpLocks noChangeAspect="1"/>
          </p:cNvGrpSpPr>
          <p:nvPr/>
        </p:nvGrpSpPr>
        <p:grpSpPr>
          <a:xfrm>
            <a:off x="4809560" y="7886017"/>
            <a:ext cx="216565" cy="551566"/>
            <a:chOff x="0" y="0"/>
            <a:chExt cx="221262" cy="541862"/>
          </a:xfrm>
        </p:grpSpPr>
        <p:sp>
          <p:nvSpPr>
            <p:cNvPr id="50" name="Rectangle 274">
              <a:extLst>
                <a:ext uri="{FF2B5EF4-FFF2-40B4-BE49-F238E27FC236}">
                  <a16:creationId xmlns:a16="http://schemas.microsoft.com/office/drawing/2014/main" id="{55E0208A-2736-F28F-3055-EB3A12649FC6}"/>
                </a:ext>
              </a:extLst>
            </p:cNvPr>
            <p:cNvSpPr/>
            <p:nvPr/>
          </p:nvSpPr>
          <p:spPr>
            <a:xfrm>
              <a:off x="-1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1" name="Line 275">
              <a:extLst>
                <a:ext uri="{FF2B5EF4-FFF2-40B4-BE49-F238E27FC236}">
                  <a16:creationId xmlns:a16="http://schemas.microsoft.com/office/drawing/2014/main" id="{E81B0036-3331-0FCD-7A36-157569D6BD5A}"/>
                </a:ext>
              </a:extLst>
            </p:cNvPr>
            <p:cNvSpPr/>
            <p:nvPr/>
          </p:nvSpPr>
          <p:spPr>
            <a:xfrm flipH="1">
              <a:off x="162559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52" name="Group 276">
              <a:extLst>
                <a:ext uri="{FF2B5EF4-FFF2-40B4-BE49-F238E27FC236}">
                  <a16:creationId xmlns:a16="http://schemas.microsoft.com/office/drawing/2014/main" id="{124A10DB-FA8B-A9BE-70B7-24EE1B10C8EE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53" name="Freeform 277">
                <a:extLst>
                  <a:ext uri="{FF2B5EF4-FFF2-40B4-BE49-F238E27FC236}">
                    <a16:creationId xmlns:a16="http://schemas.microsoft.com/office/drawing/2014/main" id="{9133ACF5-ECA7-9A05-E7CB-2BAE76143608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54" name="Text Box 278">
                <a:extLst>
                  <a:ext uri="{FF2B5EF4-FFF2-40B4-BE49-F238E27FC236}">
                    <a16:creationId xmlns:a16="http://schemas.microsoft.com/office/drawing/2014/main" id="{743BCEB7-4645-B420-6FEC-D0C889F72E01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55" name="Group 279">
            <a:extLst>
              <a:ext uri="{FF2B5EF4-FFF2-40B4-BE49-F238E27FC236}">
                <a16:creationId xmlns:a16="http://schemas.microsoft.com/office/drawing/2014/main" id="{FFD5A923-C040-DD34-729C-E700E9F0F086}"/>
              </a:ext>
            </a:extLst>
          </p:cNvPr>
          <p:cNvGrpSpPr>
            <a:grpSpLocks noChangeAspect="1"/>
          </p:cNvGrpSpPr>
          <p:nvPr/>
        </p:nvGrpSpPr>
        <p:grpSpPr>
          <a:xfrm>
            <a:off x="5063369" y="7880645"/>
            <a:ext cx="212141" cy="551566"/>
            <a:chOff x="0" y="0"/>
            <a:chExt cx="221262" cy="541862"/>
          </a:xfrm>
        </p:grpSpPr>
        <p:sp>
          <p:nvSpPr>
            <p:cNvPr id="56" name="Rectangle 280">
              <a:extLst>
                <a:ext uri="{FF2B5EF4-FFF2-40B4-BE49-F238E27FC236}">
                  <a16:creationId xmlns:a16="http://schemas.microsoft.com/office/drawing/2014/main" id="{0B571CB9-1BB0-9CC5-3FB6-E533D98F8C68}"/>
                </a:ext>
              </a:extLst>
            </p:cNvPr>
            <p:cNvSpPr/>
            <p:nvPr/>
          </p:nvSpPr>
          <p:spPr>
            <a:xfrm>
              <a:off x="162559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7" name="Line 281">
              <a:extLst>
                <a:ext uri="{FF2B5EF4-FFF2-40B4-BE49-F238E27FC236}">
                  <a16:creationId xmlns:a16="http://schemas.microsoft.com/office/drawing/2014/main" id="{17548FCA-908E-A891-45E3-C2E28B4633C3}"/>
                </a:ext>
              </a:extLst>
            </p:cNvPr>
            <p:cNvSpPr/>
            <p:nvPr/>
          </p:nvSpPr>
          <p:spPr>
            <a:xfrm flipH="1">
              <a:off x="54186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58" name="Group 282">
              <a:extLst>
                <a:ext uri="{FF2B5EF4-FFF2-40B4-BE49-F238E27FC236}">
                  <a16:creationId xmlns:a16="http://schemas.microsoft.com/office/drawing/2014/main" id="{FF5F5B1A-9659-3FEE-3DCA-04D37FD691EA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59" name="Freeform 283">
                <a:extLst>
                  <a:ext uri="{FF2B5EF4-FFF2-40B4-BE49-F238E27FC236}">
                    <a16:creationId xmlns:a16="http://schemas.microsoft.com/office/drawing/2014/main" id="{00F63D44-CDD8-498E-40D5-36B4AC0B7F19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0" name="Text Box 284">
                <a:extLst>
                  <a:ext uri="{FF2B5EF4-FFF2-40B4-BE49-F238E27FC236}">
                    <a16:creationId xmlns:a16="http://schemas.microsoft.com/office/drawing/2014/main" id="{33D4FF42-508A-CFE7-1FDD-18ABEEBC7E59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61" name="Group 64">
            <a:extLst>
              <a:ext uri="{FF2B5EF4-FFF2-40B4-BE49-F238E27FC236}">
                <a16:creationId xmlns:a16="http://schemas.microsoft.com/office/drawing/2014/main" id="{523A7FD2-35E8-797A-9568-76E44E63160E}"/>
              </a:ext>
            </a:extLst>
          </p:cNvPr>
          <p:cNvGrpSpPr/>
          <p:nvPr/>
        </p:nvGrpSpPr>
        <p:grpSpPr>
          <a:xfrm>
            <a:off x="5839296" y="8620693"/>
            <a:ext cx="799384" cy="563631"/>
            <a:chOff x="-67568" y="104140"/>
            <a:chExt cx="799382" cy="563630"/>
          </a:xfrm>
        </p:grpSpPr>
        <p:grpSp>
          <p:nvGrpSpPr>
            <p:cNvPr id="62" name="Group 65">
              <a:extLst>
                <a:ext uri="{FF2B5EF4-FFF2-40B4-BE49-F238E27FC236}">
                  <a16:creationId xmlns:a16="http://schemas.microsoft.com/office/drawing/2014/main" id="{EB6ED22E-348C-142B-F2B8-79F64CF1185D}"/>
                </a:ext>
              </a:extLst>
            </p:cNvPr>
            <p:cNvGrpSpPr/>
            <p:nvPr/>
          </p:nvGrpSpPr>
          <p:grpSpPr>
            <a:xfrm>
              <a:off x="72680" y="208653"/>
              <a:ext cx="659134" cy="459117"/>
              <a:chOff x="0" y="0"/>
              <a:chExt cx="659133" cy="459116"/>
            </a:xfrm>
          </p:grpSpPr>
          <p:grpSp>
            <p:nvGrpSpPr>
              <p:cNvPr id="2244" name="Group 66">
                <a:extLst>
                  <a:ext uri="{FF2B5EF4-FFF2-40B4-BE49-F238E27FC236}">
                    <a16:creationId xmlns:a16="http://schemas.microsoft.com/office/drawing/2014/main" id="{04AF8A99-5069-9EC8-D4CA-8C764483E6AF}"/>
                  </a:ext>
                </a:extLst>
              </p:cNvPr>
              <p:cNvGrpSpPr/>
              <p:nvPr/>
            </p:nvGrpSpPr>
            <p:grpSpPr>
              <a:xfrm>
                <a:off x="325329" y="0"/>
                <a:ext cx="333805" cy="367458"/>
                <a:chOff x="0" y="0"/>
                <a:chExt cx="333803" cy="367457"/>
              </a:xfrm>
            </p:grpSpPr>
            <p:sp>
              <p:nvSpPr>
                <p:cNvPr id="2247" name="Freeform 67">
                  <a:extLst>
                    <a:ext uri="{FF2B5EF4-FFF2-40B4-BE49-F238E27FC236}">
                      <a16:creationId xmlns:a16="http://schemas.microsoft.com/office/drawing/2014/main" id="{0A242F12-91FF-46B6-7C0E-15A71695BDAF}"/>
                    </a:ext>
                  </a:extLst>
                </p:cNvPr>
                <p:cNvSpPr/>
                <p:nvPr/>
              </p:nvSpPr>
              <p:spPr>
                <a:xfrm rot="21560997" flipH="1">
                  <a:off x="40661" y="1245"/>
                  <a:ext cx="221619" cy="36496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2248" name="Text Box 68">
                  <a:extLst>
                    <a:ext uri="{FF2B5EF4-FFF2-40B4-BE49-F238E27FC236}">
                      <a16:creationId xmlns:a16="http://schemas.microsoft.com/office/drawing/2014/main" id="{D68F9368-3DDD-E4ED-0316-833D6B593F23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2"/>
                  <a:ext cx="331826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2245" name="Line 69">
                <a:extLst>
                  <a:ext uri="{FF2B5EF4-FFF2-40B4-BE49-F238E27FC236}">
                    <a16:creationId xmlns:a16="http://schemas.microsoft.com/office/drawing/2014/main" id="{E20C5263-EA8A-C026-FC1F-07F64788FE20}"/>
                  </a:ext>
                </a:extLst>
              </p:cNvPr>
              <p:cNvSpPr/>
              <p:nvPr/>
            </p:nvSpPr>
            <p:spPr>
              <a:xfrm flipH="1" flipV="1">
                <a:off x="0" y="409260"/>
                <a:ext cx="319137" cy="23883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2246" name="Arc 70">
                <a:extLst>
                  <a:ext uri="{FF2B5EF4-FFF2-40B4-BE49-F238E27FC236}">
                    <a16:creationId xmlns:a16="http://schemas.microsoft.com/office/drawing/2014/main" id="{D05E5537-1430-289F-C515-A7C75E36D125}"/>
                  </a:ext>
                </a:extLst>
              </p:cNvPr>
              <p:cNvSpPr/>
              <p:nvPr/>
            </p:nvSpPr>
            <p:spPr>
              <a:xfrm rot="882017" flipH="1">
                <a:off x="88095" y="164067"/>
                <a:ext cx="253053" cy="2673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63" name="Text Box 71">
              <a:extLst>
                <a:ext uri="{FF2B5EF4-FFF2-40B4-BE49-F238E27FC236}">
                  <a16:creationId xmlns:a16="http://schemas.microsoft.com/office/drawing/2014/main" id="{B61CA6D8-861B-BA52-DD97-10D61FDB4367}"/>
                </a:ext>
              </a:extLst>
            </p:cNvPr>
            <p:cNvSpPr txBox="1"/>
            <p:nvPr/>
          </p:nvSpPr>
          <p:spPr>
            <a:xfrm rot="19687297">
              <a:off x="-67568" y="104140"/>
              <a:ext cx="646968" cy="2154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grpSp>
        <p:nvGrpSpPr>
          <p:cNvPr id="2249" name="Group 64">
            <a:extLst>
              <a:ext uri="{FF2B5EF4-FFF2-40B4-BE49-F238E27FC236}">
                <a16:creationId xmlns:a16="http://schemas.microsoft.com/office/drawing/2014/main" id="{A72296FC-ED7C-197A-E392-D8ADF5A7283A}"/>
              </a:ext>
            </a:extLst>
          </p:cNvPr>
          <p:cNvGrpSpPr/>
          <p:nvPr/>
        </p:nvGrpSpPr>
        <p:grpSpPr>
          <a:xfrm>
            <a:off x="5215904" y="8632315"/>
            <a:ext cx="707862" cy="560795"/>
            <a:chOff x="0" y="69465"/>
            <a:chExt cx="707861" cy="560793"/>
          </a:xfrm>
        </p:grpSpPr>
        <p:grpSp>
          <p:nvGrpSpPr>
            <p:cNvPr id="2250" name="Group 65">
              <a:extLst>
                <a:ext uri="{FF2B5EF4-FFF2-40B4-BE49-F238E27FC236}">
                  <a16:creationId xmlns:a16="http://schemas.microsoft.com/office/drawing/2014/main" id="{272EDD14-F0D9-C47C-737C-591B1361B9C9}"/>
                </a:ext>
              </a:extLst>
            </p:cNvPr>
            <p:cNvGrpSpPr/>
            <p:nvPr/>
          </p:nvGrpSpPr>
          <p:grpSpPr>
            <a:xfrm>
              <a:off x="0" y="231815"/>
              <a:ext cx="613993" cy="398443"/>
              <a:chOff x="0" y="0"/>
              <a:chExt cx="613992" cy="398442"/>
            </a:xfrm>
          </p:grpSpPr>
          <p:grpSp>
            <p:nvGrpSpPr>
              <p:cNvPr id="2252" name="Group 66">
                <a:extLst>
                  <a:ext uri="{FF2B5EF4-FFF2-40B4-BE49-F238E27FC236}">
                    <a16:creationId xmlns:a16="http://schemas.microsoft.com/office/drawing/2014/main" id="{EAE5163C-55E1-AE26-BC51-DF58837411F7}"/>
                  </a:ext>
                </a:extLst>
              </p:cNvPr>
              <p:cNvGrpSpPr/>
              <p:nvPr/>
            </p:nvGrpSpPr>
            <p:grpSpPr>
              <a:xfrm>
                <a:off x="-1" y="0"/>
                <a:ext cx="332704" cy="367459"/>
                <a:chOff x="0" y="0"/>
                <a:chExt cx="332702" cy="367458"/>
              </a:xfrm>
            </p:grpSpPr>
            <p:sp>
              <p:nvSpPr>
                <p:cNvPr id="2255" name="Freeform 67">
                  <a:extLst>
                    <a:ext uri="{FF2B5EF4-FFF2-40B4-BE49-F238E27FC236}">
                      <a16:creationId xmlns:a16="http://schemas.microsoft.com/office/drawing/2014/main" id="{77621479-D352-F414-9004-402404034959}"/>
                    </a:ext>
                  </a:extLst>
                </p:cNvPr>
                <p:cNvSpPr/>
                <p:nvPr/>
              </p:nvSpPr>
              <p:spPr>
                <a:xfrm rot="21560997" flipH="1">
                  <a:off x="40529" y="1241"/>
                  <a:ext cx="220883" cy="36497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2256" name="Text Box 68">
                  <a:extLst>
                    <a:ext uri="{FF2B5EF4-FFF2-40B4-BE49-F238E27FC236}">
                      <a16:creationId xmlns:a16="http://schemas.microsoft.com/office/drawing/2014/main" id="{24453B13-838F-60E2-6A1C-5C70C2F7AEB3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1"/>
                  <a:ext cx="330725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2253" name="Line 69">
                <a:extLst>
                  <a:ext uri="{FF2B5EF4-FFF2-40B4-BE49-F238E27FC236}">
                    <a16:creationId xmlns:a16="http://schemas.microsoft.com/office/drawing/2014/main" id="{2FA50E35-88CF-234D-E4AF-ABF644843C88}"/>
                  </a:ext>
                </a:extLst>
              </p:cNvPr>
              <p:cNvSpPr/>
              <p:nvPr/>
            </p:nvSpPr>
            <p:spPr>
              <a:xfrm flipH="1">
                <a:off x="284380" y="343356"/>
                <a:ext cx="329613" cy="5046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2254" name="Arc 70">
                <a:extLst>
                  <a:ext uri="{FF2B5EF4-FFF2-40B4-BE49-F238E27FC236}">
                    <a16:creationId xmlns:a16="http://schemas.microsoft.com/office/drawing/2014/main" id="{40D50E7C-F34F-B4A2-1217-1A5210BE3986}"/>
                  </a:ext>
                </a:extLst>
              </p:cNvPr>
              <p:cNvSpPr/>
              <p:nvPr/>
            </p:nvSpPr>
            <p:spPr>
              <a:xfrm rot="4650732" flipH="1">
                <a:off x="321573" y="112886"/>
                <a:ext cx="253059" cy="2664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2251" name="Text Box 71">
              <a:extLst>
                <a:ext uri="{FF2B5EF4-FFF2-40B4-BE49-F238E27FC236}">
                  <a16:creationId xmlns:a16="http://schemas.microsoft.com/office/drawing/2014/main" id="{94BDE0B2-0FC2-6D3D-941C-CBDE963CBA6C}"/>
                </a:ext>
              </a:extLst>
            </p:cNvPr>
            <p:cNvSpPr txBox="1"/>
            <p:nvPr/>
          </p:nvSpPr>
          <p:spPr>
            <a:xfrm rot="1209710">
              <a:off x="60892" y="69465"/>
              <a:ext cx="646969" cy="2154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pic>
        <p:nvPicPr>
          <p:cNvPr id="2257" name="Picture 153" descr="Picture 153">
            <a:extLst>
              <a:ext uri="{FF2B5EF4-FFF2-40B4-BE49-F238E27FC236}">
                <a16:creationId xmlns:a16="http://schemas.microsoft.com/office/drawing/2014/main" id="{FDCE9B14-E208-7F89-D680-26FE05F0DE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6371" y="7847240"/>
            <a:ext cx="321565" cy="710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58" name="Picture 155" descr="Picture 155">
            <a:extLst>
              <a:ext uri="{FF2B5EF4-FFF2-40B4-BE49-F238E27FC236}">
                <a16:creationId xmlns:a16="http://schemas.microsoft.com/office/drawing/2014/main" id="{69D63ABB-9FFA-ADCF-2E41-FE1336D983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596790" y="7839803"/>
            <a:ext cx="298705" cy="736093"/>
          </a:xfrm>
          <a:prstGeom prst="rect">
            <a:avLst/>
          </a:prstGeom>
          <a:ln w="12700">
            <a:miter lim="400000"/>
          </a:ln>
        </p:spPr>
      </p:pic>
      <p:pic>
        <p:nvPicPr>
          <p:cNvPr id="2259" name="Picture 275" descr="Picture 275">
            <a:extLst>
              <a:ext uri="{FF2B5EF4-FFF2-40B4-BE49-F238E27FC236}">
                <a16:creationId xmlns:a16="http://schemas.microsoft.com/office/drawing/2014/main" id="{551FC3B2-1827-4EDD-D6D2-777D7C5176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3112" y="7342836"/>
            <a:ext cx="950977" cy="701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60" name="Picture 296" descr="Picture 296">
            <a:extLst>
              <a:ext uri="{FF2B5EF4-FFF2-40B4-BE49-F238E27FC236}">
                <a16:creationId xmlns:a16="http://schemas.microsoft.com/office/drawing/2014/main" id="{F324BC9E-D530-842E-8D14-94A8621685D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24222" y="7488257"/>
            <a:ext cx="847345" cy="56845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61" name="Group 164">
            <a:extLst>
              <a:ext uri="{FF2B5EF4-FFF2-40B4-BE49-F238E27FC236}">
                <a16:creationId xmlns:a16="http://schemas.microsoft.com/office/drawing/2014/main" id="{3C1E4BC1-C97E-D004-E4F8-FCBCB5FE6879}"/>
              </a:ext>
            </a:extLst>
          </p:cNvPr>
          <p:cNvGrpSpPr>
            <a:grpSpLocks noChangeAspect="1"/>
          </p:cNvGrpSpPr>
          <p:nvPr/>
        </p:nvGrpSpPr>
        <p:grpSpPr>
          <a:xfrm>
            <a:off x="3791215" y="7906846"/>
            <a:ext cx="220890" cy="365760"/>
            <a:chOff x="0" y="0"/>
            <a:chExt cx="217018" cy="359348"/>
          </a:xfrm>
        </p:grpSpPr>
        <p:sp>
          <p:nvSpPr>
            <p:cNvPr id="2262" name="Freeform 165">
              <a:extLst>
                <a:ext uri="{FF2B5EF4-FFF2-40B4-BE49-F238E27FC236}">
                  <a16:creationId xmlns:a16="http://schemas.microsoft.com/office/drawing/2014/main" id="{5283EB96-B48C-88AF-DD15-62C5B694F880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2263" name="Group 166">
              <a:extLst>
                <a:ext uri="{FF2B5EF4-FFF2-40B4-BE49-F238E27FC236}">
                  <a16:creationId xmlns:a16="http://schemas.microsoft.com/office/drawing/2014/main" id="{B1B18661-AC0B-2586-61CB-6CA8922F873E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2264" name="Line 167">
                <a:extLst>
                  <a:ext uri="{FF2B5EF4-FFF2-40B4-BE49-F238E27FC236}">
                    <a16:creationId xmlns:a16="http://schemas.microsoft.com/office/drawing/2014/main" id="{BDB25DAB-2EB9-52DD-9A45-293DDF0CCB7E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2265" name="Line 168">
                <a:extLst>
                  <a:ext uri="{FF2B5EF4-FFF2-40B4-BE49-F238E27FC236}">
                    <a16:creationId xmlns:a16="http://schemas.microsoft.com/office/drawing/2014/main" id="{2882289B-1195-665F-341B-531129073C90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2266" name="Group 11">
            <a:extLst>
              <a:ext uri="{FF2B5EF4-FFF2-40B4-BE49-F238E27FC236}">
                <a16:creationId xmlns:a16="http://schemas.microsoft.com/office/drawing/2014/main" id="{3F812B76-C2C4-A6AA-C7EC-CE57133F88F9}"/>
              </a:ext>
            </a:extLst>
          </p:cNvPr>
          <p:cNvGrpSpPr>
            <a:grpSpLocks noChangeAspect="1"/>
          </p:cNvGrpSpPr>
          <p:nvPr/>
        </p:nvGrpSpPr>
        <p:grpSpPr>
          <a:xfrm>
            <a:off x="3012010" y="7900726"/>
            <a:ext cx="221691" cy="365760"/>
            <a:chOff x="0" y="0"/>
            <a:chExt cx="217805" cy="359348"/>
          </a:xfrm>
        </p:grpSpPr>
        <p:sp>
          <p:nvSpPr>
            <p:cNvPr id="2267" name="Freeform 12">
              <a:extLst>
                <a:ext uri="{FF2B5EF4-FFF2-40B4-BE49-F238E27FC236}">
                  <a16:creationId xmlns:a16="http://schemas.microsoft.com/office/drawing/2014/main" id="{4CCCEE34-F9BF-4D6B-7FD0-1C0CE0C2C1BA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68" name="Text Box 13">
              <a:extLst>
                <a:ext uri="{FF2B5EF4-FFF2-40B4-BE49-F238E27FC236}">
                  <a16:creationId xmlns:a16="http://schemas.microsoft.com/office/drawing/2014/main" id="{B94499F1-EFD3-7D11-34D2-746D1D1A1190}"/>
                </a:ext>
              </a:extLst>
            </p:cNvPr>
            <p:cNvSpPr txBox="1"/>
            <p:nvPr/>
          </p:nvSpPr>
          <p:spPr>
            <a:xfrm>
              <a:off x="0" y="128417"/>
              <a:ext cx="217805" cy="1757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T1</a:t>
              </a:r>
            </a:p>
          </p:txBody>
        </p:sp>
      </p:grpSp>
      <p:grpSp>
        <p:nvGrpSpPr>
          <p:cNvPr id="2269" name="Group 144">
            <a:extLst>
              <a:ext uri="{FF2B5EF4-FFF2-40B4-BE49-F238E27FC236}">
                <a16:creationId xmlns:a16="http://schemas.microsoft.com/office/drawing/2014/main" id="{EE288BC6-7413-59F4-24EE-420790C7067F}"/>
              </a:ext>
            </a:extLst>
          </p:cNvPr>
          <p:cNvGrpSpPr>
            <a:grpSpLocks noChangeAspect="1"/>
          </p:cNvGrpSpPr>
          <p:nvPr/>
        </p:nvGrpSpPr>
        <p:grpSpPr>
          <a:xfrm>
            <a:off x="4282272" y="8301703"/>
            <a:ext cx="262134" cy="365760"/>
            <a:chOff x="0" y="0"/>
            <a:chExt cx="257538" cy="359348"/>
          </a:xfrm>
        </p:grpSpPr>
        <p:grpSp>
          <p:nvGrpSpPr>
            <p:cNvPr id="2270" name="Group 145">
              <a:extLst>
                <a:ext uri="{FF2B5EF4-FFF2-40B4-BE49-F238E27FC236}">
                  <a16:creationId xmlns:a16="http://schemas.microsoft.com/office/drawing/2014/main" id="{1329D672-8BA1-1E7D-C344-8B92E703FE31}"/>
                </a:ext>
              </a:extLst>
            </p:cNvPr>
            <p:cNvGrpSpPr/>
            <p:nvPr/>
          </p:nvGrpSpPr>
          <p:grpSpPr>
            <a:xfrm>
              <a:off x="32316" y="0"/>
              <a:ext cx="215914" cy="359349"/>
              <a:chOff x="0" y="0"/>
              <a:chExt cx="215913" cy="359348"/>
            </a:xfrm>
          </p:grpSpPr>
          <p:sp>
            <p:nvSpPr>
              <p:cNvPr id="2272" name="Freeform 146">
                <a:extLst>
                  <a:ext uri="{FF2B5EF4-FFF2-40B4-BE49-F238E27FC236}">
                    <a16:creationId xmlns:a16="http://schemas.microsoft.com/office/drawing/2014/main" id="{ABDA716B-0162-3AFC-C98A-733CC9065A83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15915" cy="3593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273" name="Freeform 147">
                <a:extLst>
                  <a:ext uri="{FF2B5EF4-FFF2-40B4-BE49-F238E27FC236}">
                    <a16:creationId xmlns:a16="http://schemas.microsoft.com/office/drawing/2014/main" id="{C6762BFE-9EF1-1462-3280-F7E49E175FD3}"/>
                  </a:ext>
                </a:extLst>
              </p:cNvPr>
              <p:cNvSpPr/>
              <p:nvPr/>
            </p:nvSpPr>
            <p:spPr>
              <a:xfrm flipH="1">
                <a:off x="3369" y="74597"/>
                <a:ext cx="212545" cy="2847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812" y="0"/>
                    </a:moveTo>
                    <a:lnTo>
                      <a:pt x="17629" y="0"/>
                    </a:lnTo>
                    <a:lnTo>
                      <a:pt x="21600" y="1848"/>
                    </a:lnTo>
                    <a:lnTo>
                      <a:pt x="21600" y="16319"/>
                    </a:lnTo>
                    <a:lnTo>
                      <a:pt x="17550" y="21600"/>
                    </a:lnTo>
                    <a:lnTo>
                      <a:pt x="3971" y="21600"/>
                    </a:lnTo>
                    <a:lnTo>
                      <a:pt x="0" y="16372"/>
                    </a:lnTo>
                    <a:lnTo>
                      <a:pt x="0" y="1743"/>
                    </a:lnTo>
                    <a:lnTo>
                      <a:pt x="3812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2271" name="Text Box 148">
              <a:extLst>
                <a:ext uri="{FF2B5EF4-FFF2-40B4-BE49-F238E27FC236}">
                  <a16:creationId xmlns:a16="http://schemas.microsoft.com/office/drawing/2014/main" id="{F66FC3B7-5568-1251-9F51-0702B6AC662F}"/>
                </a:ext>
              </a:extLst>
            </p:cNvPr>
            <p:cNvSpPr txBox="1"/>
            <p:nvPr/>
          </p:nvSpPr>
          <p:spPr>
            <a:xfrm>
              <a:off x="0" y="71992"/>
              <a:ext cx="257539" cy="243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>
                <a:defRPr sz="1100" b="1">
                  <a:solidFill>
                    <a:schemeClr val="accent3">
                      <a:lumOff val="44000"/>
                    </a:schemeClr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pPr>
              <a:r>
                <a:rPr dirty="0"/>
                <a:t> </a:t>
              </a:r>
              <a:r>
                <a:rPr sz="1000" dirty="0"/>
                <a:t>T3</a:t>
              </a:r>
            </a:p>
          </p:txBody>
        </p:sp>
      </p:grpSp>
      <p:pic>
        <p:nvPicPr>
          <p:cNvPr id="2274" name="Picture 36" descr="Picture 36">
            <a:extLst>
              <a:ext uri="{FF2B5EF4-FFF2-40B4-BE49-F238E27FC236}">
                <a16:creationId xmlns:a16="http://schemas.microsoft.com/office/drawing/2014/main" id="{93CB1FF0-F1A2-E6BD-2DCE-922C8CEAE612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t="8117" r="15162" b="17096"/>
          <a:stretch>
            <a:fillRect/>
          </a:stretch>
        </p:blipFill>
        <p:spPr>
          <a:xfrm>
            <a:off x="4351891" y="8681887"/>
            <a:ext cx="805641" cy="52730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75" name="Group 59">
            <a:extLst>
              <a:ext uri="{FF2B5EF4-FFF2-40B4-BE49-F238E27FC236}">
                <a16:creationId xmlns:a16="http://schemas.microsoft.com/office/drawing/2014/main" id="{59253361-ADAD-C494-8B1B-D0F8A1DC26B9}"/>
              </a:ext>
            </a:extLst>
          </p:cNvPr>
          <p:cNvGrpSpPr>
            <a:grpSpLocks noChangeAspect="1"/>
          </p:cNvGrpSpPr>
          <p:nvPr/>
        </p:nvGrpSpPr>
        <p:grpSpPr>
          <a:xfrm>
            <a:off x="4513239" y="8298726"/>
            <a:ext cx="255135" cy="365760"/>
            <a:chOff x="0" y="0"/>
            <a:chExt cx="254642" cy="365053"/>
          </a:xfrm>
        </p:grpSpPr>
        <p:grpSp>
          <p:nvGrpSpPr>
            <p:cNvPr id="2276" name="Group 60">
              <a:extLst>
                <a:ext uri="{FF2B5EF4-FFF2-40B4-BE49-F238E27FC236}">
                  <a16:creationId xmlns:a16="http://schemas.microsoft.com/office/drawing/2014/main" id="{68638EDD-E226-A5DE-81E0-56797057F3EC}"/>
                </a:ext>
              </a:extLst>
            </p:cNvPr>
            <p:cNvGrpSpPr/>
            <p:nvPr/>
          </p:nvGrpSpPr>
          <p:grpSpPr>
            <a:xfrm>
              <a:off x="46194" y="-1"/>
              <a:ext cx="207897" cy="365055"/>
              <a:chOff x="0" y="0"/>
              <a:chExt cx="207896" cy="365053"/>
            </a:xfrm>
          </p:grpSpPr>
          <p:sp>
            <p:nvSpPr>
              <p:cNvPr id="2278" name="Freeform 61">
                <a:extLst>
                  <a:ext uri="{FF2B5EF4-FFF2-40B4-BE49-F238E27FC236}">
                    <a16:creationId xmlns:a16="http://schemas.microsoft.com/office/drawing/2014/main" id="{94EC0D22-4A88-D2A8-1F63-4B02E7176931}"/>
                  </a:ext>
                </a:extLst>
              </p:cNvPr>
              <p:cNvSpPr/>
              <p:nvPr/>
            </p:nvSpPr>
            <p:spPr>
              <a:xfrm flipH="1">
                <a:off x="0" y="0"/>
                <a:ext cx="207897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279" name="Freeform 62">
                <a:extLst>
                  <a:ext uri="{FF2B5EF4-FFF2-40B4-BE49-F238E27FC236}">
                    <a16:creationId xmlns:a16="http://schemas.microsoft.com/office/drawing/2014/main" id="{6F724AAB-086E-606E-A407-F214B40C5F5C}"/>
                  </a:ext>
                </a:extLst>
              </p:cNvPr>
              <p:cNvSpPr/>
              <p:nvPr/>
            </p:nvSpPr>
            <p:spPr>
              <a:xfrm flipH="1">
                <a:off x="1" y="232190"/>
                <a:ext cx="205949" cy="132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10340"/>
                    </a:lnTo>
                    <a:lnTo>
                      <a:pt x="17565" y="21600"/>
                    </a:lnTo>
                    <a:lnTo>
                      <a:pt x="4035" y="21600"/>
                    </a:lnTo>
                    <a:lnTo>
                      <a:pt x="0" y="1034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2277" name="Text Box 63">
              <a:extLst>
                <a:ext uri="{FF2B5EF4-FFF2-40B4-BE49-F238E27FC236}">
                  <a16:creationId xmlns:a16="http://schemas.microsoft.com/office/drawing/2014/main" id="{73B76C23-0E85-9270-AFEA-29087C7C3902}"/>
                </a:ext>
              </a:extLst>
            </p:cNvPr>
            <p:cNvSpPr txBox="1"/>
            <p:nvPr/>
          </p:nvSpPr>
          <p:spPr>
            <a:xfrm>
              <a:off x="0" y="27058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 T4</a:t>
              </a:r>
            </a:p>
          </p:txBody>
        </p:sp>
      </p:grpSp>
      <p:grpSp>
        <p:nvGrpSpPr>
          <p:cNvPr id="2280" name="Group 243">
            <a:extLst>
              <a:ext uri="{FF2B5EF4-FFF2-40B4-BE49-F238E27FC236}">
                <a16:creationId xmlns:a16="http://schemas.microsoft.com/office/drawing/2014/main" id="{F4F1DDC4-5C9E-E302-C758-718CBCF1BB62}"/>
              </a:ext>
            </a:extLst>
          </p:cNvPr>
          <p:cNvGrpSpPr>
            <a:grpSpLocks noChangeAspect="1"/>
          </p:cNvGrpSpPr>
          <p:nvPr/>
        </p:nvGrpSpPr>
        <p:grpSpPr>
          <a:xfrm>
            <a:off x="4037520" y="8712539"/>
            <a:ext cx="259681" cy="365760"/>
            <a:chOff x="7803" y="0"/>
            <a:chExt cx="259180" cy="365053"/>
          </a:xfrm>
        </p:grpSpPr>
        <p:grpSp>
          <p:nvGrpSpPr>
            <p:cNvPr id="2281" name="Group 244">
              <a:extLst>
                <a:ext uri="{FF2B5EF4-FFF2-40B4-BE49-F238E27FC236}">
                  <a16:creationId xmlns:a16="http://schemas.microsoft.com/office/drawing/2014/main" id="{DCD58B99-5127-68F4-1BD7-8E5785042A40}"/>
                </a:ext>
              </a:extLst>
            </p:cNvPr>
            <p:cNvGrpSpPr/>
            <p:nvPr/>
          </p:nvGrpSpPr>
          <p:grpSpPr>
            <a:xfrm>
              <a:off x="47643" y="0"/>
              <a:ext cx="219340" cy="365053"/>
              <a:chOff x="0" y="0"/>
              <a:chExt cx="219338" cy="365052"/>
            </a:xfrm>
          </p:grpSpPr>
          <p:sp>
            <p:nvSpPr>
              <p:cNvPr id="2283" name="Freeform 245">
                <a:extLst>
                  <a:ext uri="{FF2B5EF4-FFF2-40B4-BE49-F238E27FC236}">
                    <a16:creationId xmlns:a16="http://schemas.microsoft.com/office/drawing/2014/main" id="{633F9E39-3C8D-1771-4D03-5424880FF3AA}"/>
                  </a:ext>
                </a:extLst>
              </p:cNvPr>
              <p:cNvSpPr/>
              <p:nvPr/>
            </p:nvSpPr>
            <p:spPr>
              <a:xfrm flipH="1">
                <a:off x="0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284" name="Freeform 246">
                <a:extLst>
                  <a:ext uri="{FF2B5EF4-FFF2-40B4-BE49-F238E27FC236}">
                    <a16:creationId xmlns:a16="http://schemas.microsoft.com/office/drawing/2014/main" id="{47DFFDFB-94E6-8320-4E5B-8DA55DB76E46}"/>
                  </a:ext>
                </a:extLst>
              </p:cNvPr>
              <p:cNvSpPr/>
              <p:nvPr/>
            </p:nvSpPr>
            <p:spPr>
              <a:xfrm>
                <a:off x="39845" y="100471"/>
                <a:ext cx="179494" cy="2641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508"/>
                    </a:moveTo>
                    <a:lnTo>
                      <a:pt x="21192" y="0"/>
                    </a:lnTo>
                    <a:lnTo>
                      <a:pt x="0" y="21600"/>
                    </a:lnTo>
                    <a:lnTo>
                      <a:pt x="16302" y="21600"/>
                    </a:lnTo>
                    <a:lnTo>
                      <a:pt x="16302" y="2132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2282" name="Text Box 247">
              <a:extLst>
                <a:ext uri="{FF2B5EF4-FFF2-40B4-BE49-F238E27FC236}">
                  <a16:creationId xmlns:a16="http://schemas.microsoft.com/office/drawing/2014/main" id="{34B57899-C7A6-0EEC-CB3A-693464DD40C9}"/>
                </a:ext>
              </a:extLst>
            </p:cNvPr>
            <p:cNvSpPr txBox="1"/>
            <p:nvPr/>
          </p:nvSpPr>
          <p:spPr>
            <a:xfrm>
              <a:off x="7803" y="11560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</a:t>
              </a:r>
              <a:r>
                <a:rPr lang="en-US" sz="1000" dirty="0"/>
                <a:t>4</a:t>
              </a:r>
              <a:endParaRPr sz="1000" dirty="0"/>
            </a:p>
          </p:txBody>
        </p:sp>
      </p:grpSp>
      <p:grpSp>
        <p:nvGrpSpPr>
          <p:cNvPr id="2285" name="Group 248">
            <a:extLst>
              <a:ext uri="{FF2B5EF4-FFF2-40B4-BE49-F238E27FC236}">
                <a16:creationId xmlns:a16="http://schemas.microsoft.com/office/drawing/2014/main" id="{0D634008-D1AF-7B93-B7A8-D2BE07618D0E}"/>
              </a:ext>
            </a:extLst>
          </p:cNvPr>
          <p:cNvGrpSpPr>
            <a:grpSpLocks noChangeAspect="1"/>
          </p:cNvGrpSpPr>
          <p:nvPr/>
        </p:nvGrpSpPr>
        <p:grpSpPr>
          <a:xfrm>
            <a:off x="3809884" y="8719629"/>
            <a:ext cx="256605" cy="365760"/>
            <a:chOff x="-1" y="0"/>
            <a:chExt cx="256110" cy="365053"/>
          </a:xfrm>
        </p:grpSpPr>
        <p:grpSp>
          <p:nvGrpSpPr>
            <p:cNvPr id="2286" name="Group 249">
              <a:extLst>
                <a:ext uri="{FF2B5EF4-FFF2-40B4-BE49-F238E27FC236}">
                  <a16:creationId xmlns:a16="http://schemas.microsoft.com/office/drawing/2014/main" id="{2AC97A71-91F5-BC16-F3C2-7278664C02D4}"/>
                </a:ext>
              </a:extLst>
            </p:cNvPr>
            <p:cNvGrpSpPr/>
            <p:nvPr/>
          </p:nvGrpSpPr>
          <p:grpSpPr>
            <a:xfrm>
              <a:off x="-1" y="0"/>
              <a:ext cx="219341" cy="365053"/>
              <a:chOff x="0" y="0"/>
              <a:chExt cx="219339" cy="365052"/>
            </a:xfrm>
          </p:grpSpPr>
          <p:sp>
            <p:nvSpPr>
              <p:cNvPr id="2288" name="Freeform 250">
                <a:extLst>
                  <a:ext uri="{FF2B5EF4-FFF2-40B4-BE49-F238E27FC236}">
                    <a16:creationId xmlns:a16="http://schemas.microsoft.com/office/drawing/2014/main" id="{DBD95EA9-6CAC-CB9D-9BE4-B618B9B6FF23}"/>
                  </a:ext>
                </a:extLst>
              </p:cNvPr>
              <p:cNvSpPr/>
              <p:nvPr/>
            </p:nvSpPr>
            <p:spPr>
              <a:xfrm flipH="1">
                <a:off x="1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289" name="Freeform 251">
                <a:extLst>
                  <a:ext uri="{FF2B5EF4-FFF2-40B4-BE49-F238E27FC236}">
                    <a16:creationId xmlns:a16="http://schemas.microsoft.com/office/drawing/2014/main" id="{16C03389-7DA5-0BB9-B97E-038DD4B553AF}"/>
                  </a:ext>
                </a:extLst>
              </p:cNvPr>
              <p:cNvSpPr/>
              <p:nvPr/>
            </p:nvSpPr>
            <p:spPr>
              <a:xfrm flipH="1">
                <a:off x="0" y="99658"/>
                <a:ext cx="173807" cy="265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600" y="15898"/>
                    </a:lnTo>
                    <a:lnTo>
                      <a:pt x="16767" y="21600"/>
                    </a:lnTo>
                    <a:lnTo>
                      <a:pt x="0" y="21600"/>
                    </a:lnTo>
                    <a:lnTo>
                      <a:pt x="2160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2287" name="Text Box 252">
              <a:extLst>
                <a:ext uri="{FF2B5EF4-FFF2-40B4-BE49-F238E27FC236}">
                  <a16:creationId xmlns:a16="http://schemas.microsoft.com/office/drawing/2014/main" id="{B1CD744D-5B35-817A-360E-7B8E32601A8E}"/>
                </a:ext>
              </a:extLst>
            </p:cNvPr>
            <p:cNvSpPr txBox="1"/>
            <p:nvPr/>
          </p:nvSpPr>
          <p:spPr>
            <a:xfrm>
              <a:off x="11829" y="11528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T6</a:t>
              </a:r>
            </a:p>
          </p:txBody>
        </p:sp>
      </p:grpSp>
      <p:grpSp>
        <p:nvGrpSpPr>
          <p:cNvPr id="2290" name="Group 268">
            <a:extLst>
              <a:ext uri="{FF2B5EF4-FFF2-40B4-BE49-F238E27FC236}">
                <a16:creationId xmlns:a16="http://schemas.microsoft.com/office/drawing/2014/main" id="{678BE84B-C06E-FAB4-AD91-17CF3E4CDA1C}"/>
              </a:ext>
            </a:extLst>
          </p:cNvPr>
          <p:cNvGrpSpPr>
            <a:grpSpLocks noChangeAspect="1"/>
          </p:cNvGrpSpPr>
          <p:nvPr/>
        </p:nvGrpSpPr>
        <p:grpSpPr>
          <a:xfrm>
            <a:off x="4303739" y="7899450"/>
            <a:ext cx="291865" cy="365760"/>
            <a:chOff x="-1" y="0"/>
            <a:chExt cx="291301" cy="365053"/>
          </a:xfrm>
        </p:grpSpPr>
        <p:grpSp>
          <p:nvGrpSpPr>
            <p:cNvPr id="2291" name="Group 269">
              <a:extLst>
                <a:ext uri="{FF2B5EF4-FFF2-40B4-BE49-F238E27FC236}">
                  <a16:creationId xmlns:a16="http://schemas.microsoft.com/office/drawing/2014/main" id="{3850AAFA-8597-C34E-8BBF-F5626ECD2B22}"/>
                </a:ext>
              </a:extLst>
            </p:cNvPr>
            <p:cNvGrpSpPr/>
            <p:nvPr/>
          </p:nvGrpSpPr>
          <p:grpSpPr>
            <a:xfrm>
              <a:off x="-1" y="0"/>
              <a:ext cx="220465" cy="365053"/>
              <a:chOff x="0" y="0"/>
              <a:chExt cx="220463" cy="365052"/>
            </a:xfrm>
          </p:grpSpPr>
          <p:sp>
            <p:nvSpPr>
              <p:cNvPr id="2293" name="Freeform 270">
                <a:extLst>
                  <a:ext uri="{FF2B5EF4-FFF2-40B4-BE49-F238E27FC236}">
                    <a16:creationId xmlns:a16="http://schemas.microsoft.com/office/drawing/2014/main" id="{D622C581-8F3E-D236-33BE-F5D08D085065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20465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294" name="Freeform 271">
                <a:extLst>
                  <a:ext uri="{FF2B5EF4-FFF2-40B4-BE49-F238E27FC236}">
                    <a16:creationId xmlns:a16="http://schemas.microsoft.com/office/drawing/2014/main" id="{90047CFF-229A-3D67-BE25-367AF8BF0C69}"/>
                  </a:ext>
                </a:extLst>
              </p:cNvPr>
              <p:cNvSpPr/>
              <p:nvPr/>
            </p:nvSpPr>
            <p:spPr>
              <a:xfrm flipH="1">
                <a:off x="1" y="79242"/>
                <a:ext cx="68023" cy="285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9148" y="21600"/>
                    </a:lnTo>
                    <a:lnTo>
                      <a:pt x="21600" y="16307"/>
                    </a:lnTo>
                    <a:lnTo>
                      <a:pt x="21600" y="1764"/>
                    </a:lnTo>
                    <a:lnTo>
                      <a:pt x="9148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2292" name="Text Box 272">
              <a:extLst>
                <a:ext uri="{FF2B5EF4-FFF2-40B4-BE49-F238E27FC236}">
                  <a16:creationId xmlns:a16="http://schemas.microsoft.com/office/drawing/2014/main" id="{A65EE74E-132B-CC1F-A353-01A2BD25C43C}"/>
                </a:ext>
              </a:extLst>
            </p:cNvPr>
            <p:cNvSpPr txBox="1"/>
            <p:nvPr/>
          </p:nvSpPr>
          <p:spPr>
            <a:xfrm>
              <a:off x="36657" y="79241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T9 </a:t>
              </a:r>
            </a:p>
          </p:txBody>
        </p:sp>
      </p:grpSp>
      <p:grpSp>
        <p:nvGrpSpPr>
          <p:cNvPr id="2295" name="Oval 373">
            <a:extLst>
              <a:ext uri="{FF2B5EF4-FFF2-40B4-BE49-F238E27FC236}">
                <a16:creationId xmlns:a16="http://schemas.microsoft.com/office/drawing/2014/main" id="{7801730B-A58D-EFF5-F143-1782517B3F8E}"/>
              </a:ext>
            </a:extLst>
          </p:cNvPr>
          <p:cNvGrpSpPr/>
          <p:nvPr/>
        </p:nvGrpSpPr>
        <p:grpSpPr>
          <a:xfrm>
            <a:off x="5729584" y="7542043"/>
            <a:ext cx="274321" cy="155449"/>
            <a:chOff x="0" y="0"/>
            <a:chExt cx="274320" cy="155447"/>
          </a:xfrm>
        </p:grpSpPr>
        <p:sp>
          <p:nvSpPr>
            <p:cNvPr id="2296" name="Oval">
              <a:extLst>
                <a:ext uri="{FF2B5EF4-FFF2-40B4-BE49-F238E27FC236}">
                  <a16:creationId xmlns:a16="http://schemas.microsoft.com/office/drawing/2014/main" id="{E95B491C-1E7C-D488-34E8-88E1DF1089E3}"/>
                </a:ext>
              </a:extLst>
            </p:cNvPr>
            <p:cNvSpPr/>
            <p:nvPr/>
          </p:nvSpPr>
          <p:spPr>
            <a:xfrm>
              <a:off x="-1" y="0"/>
              <a:ext cx="274322" cy="155448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97" name="SP">
              <a:extLst>
                <a:ext uri="{FF2B5EF4-FFF2-40B4-BE49-F238E27FC236}">
                  <a16:creationId xmlns:a16="http://schemas.microsoft.com/office/drawing/2014/main" id="{F2F62745-F6D9-B864-4C7D-33A51CC90B83}"/>
                </a:ext>
              </a:extLst>
            </p:cNvPr>
            <p:cNvSpPr txBox="1"/>
            <p:nvPr/>
          </p:nvSpPr>
          <p:spPr>
            <a:xfrm>
              <a:off x="44935" y="9951"/>
              <a:ext cx="184450" cy="1355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SP</a:t>
              </a:r>
            </a:p>
          </p:txBody>
        </p:sp>
      </p:grpSp>
      <p:grpSp>
        <p:nvGrpSpPr>
          <p:cNvPr id="2298" name="Group 11">
            <a:extLst>
              <a:ext uri="{FF2B5EF4-FFF2-40B4-BE49-F238E27FC236}">
                <a16:creationId xmlns:a16="http://schemas.microsoft.com/office/drawing/2014/main" id="{2F65D837-728B-C018-F6CA-95B382260189}"/>
              </a:ext>
            </a:extLst>
          </p:cNvPr>
          <p:cNvGrpSpPr>
            <a:grpSpLocks noChangeAspect="1"/>
          </p:cNvGrpSpPr>
          <p:nvPr/>
        </p:nvGrpSpPr>
        <p:grpSpPr>
          <a:xfrm>
            <a:off x="3274496" y="7895312"/>
            <a:ext cx="221692" cy="365760"/>
            <a:chOff x="0" y="0"/>
            <a:chExt cx="217806" cy="359349"/>
          </a:xfrm>
        </p:grpSpPr>
        <p:sp>
          <p:nvSpPr>
            <p:cNvPr id="2299" name="Freeform 12">
              <a:extLst>
                <a:ext uri="{FF2B5EF4-FFF2-40B4-BE49-F238E27FC236}">
                  <a16:creationId xmlns:a16="http://schemas.microsoft.com/office/drawing/2014/main" id="{1FEDDDEA-5E7B-959D-C274-AA8C3809A927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00" name="Text Box 13">
              <a:extLst>
                <a:ext uri="{FF2B5EF4-FFF2-40B4-BE49-F238E27FC236}">
                  <a16:creationId xmlns:a16="http://schemas.microsoft.com/office/drawing/2014/main" id="{81144D3F-2E5D-2640-3BCC-6C561ABFE78C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2</a:t>
              </a:r>
              <a:endParaRPr dirty="0"/>
            </a:p>
          </p:txBody>
        </p:sp>
      </p:grpSp>
      <p:grpSp>
        <p:nvGrpSpPr>
          <p:cNvPr id="2301" name="Group 11">
            <a:extLst>
              <a:ext uri="{FF2B5EF4-FFF2-40B4-BE49-F238E27FC236}">
                <a16:creationId xmlns:a16="http://schemas.microsoft.com/office/drawing/2014/main" id="{CAB33C9D-6151-4418-1AFA-2E88F4CABD71}"/>
              </a:ext>
            </a:extLst>
          </p:cNvPr>
          <p:cNvGrpSpPr>
            <a:grpSpLocks noChangeAspect="1"/>
          </p:cNvGrpSpPr>
          <p:nvPr/>
        </p:nvGrpSpPr>
        <p:grpSpPr>
          <a:xfrm>
            <a:off x="3535935" y="7901936"/>
            <a:ext cx="221692" cy="365760"/>
            <a:chOff x="0" y="0"/>
            <a:chExt cx="217806" cy="359349"/>
          </a:xfrm>
        </p:grpSpPr>
        <p:sp>
          <p:nvSpPr>
            <p:cNvPr id="2302" name="Freeform 12">
              <a:extLst>
                <a:ext uri="{FF2B5EF4-FFF2-40B4-BE49-F238E27FC236}">
                  <a16:creationId xmlns:a16="http://schemas.microsoft.com/office/drawing/2014/main" id="{2ED83EA6-8037-9633-A5A4-6B458C64002F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03" name="Text Box 13">
              <a:extLst>
                <a:ext uri="{FF2B5EF4-FFF2-40B4-BE49-F238E27FC236}">
                  <a16:creationId xmlns:a16="http://schemas.microsoft.com/office/drawing/2014/main" id="{ED06D873-D684-20F0-FFDE-C679B82CDD24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3</a:t>
              </a:r>
              <a:endParaRPr dirty="0"/>
            </a:p>
          </p:txBody>
        </p:sp>
      </p:grpSp>
      <p:grpSp>
        <p:nvGrpSpPr>
          <p:cNvPr id="2048" name="Group 11">
            <a:extLst>
              <a:ext uri="{FF2B5EF4-FFF2-40B4-BE49-F238E27FC236}">
                <a16:creationId xmlns:a16="http://schemas.microsoft.com/office/drawing/2014/main" id="{499C77D6-929F-EA64-94B1-376DB9EFD969}"/>
              </a:ext>
            </a:extLst>
          </p:cNvPr>
          <p:cNvGrpSpPr>
            <a:grpSpLocks noChangeAspect="1"/>
          </p:cNvGrpSpPr>
          <p:nvPr/>
        </p:nvGrpSpPr>
        <p:grpSpPr>
          <a:xfrm>
            <a:off x="3013132" y="8305954"/>
            <a:ext cx="221692" cy="365760"/>
            <a:chOff x="0" y="0"/>
            <a:chExt cx="217806" cy="359349"/>
          </a:xfrm>
        </p:grpSpPr>
        <p:sp>
          <p:nvSpPr>
            <p:cNvPr id="2049" name="Freeform 12">
              <a:extLst>
                <a:ext uri="{FF2B5EF4-FFF2-40B4-BE49-F238E27FC236}">
                  <a16:creationId xmlns:a16="http://schemas.microsoft.com/office/drawing/2014/main" id="{8AD54084-B840-88EB-CEDB-018166FEB918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50" name="Text Box 13">
              <a:extLst>
                <a:ext uri="{FF2B5EF4-FFF2-40B4-BE49-F238E27FC236}">
                  <a16:creationId xmlns:a16="http://schemas.microsoft.com/office/drawing/2014/main" id="{D8048ACE-B789-45DE-CEBE-54819E4793C9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4</a:t>
              </a:r>
              <a:endParaRPr dirty="0"/>
            </a:p>
          </p:txBody>
        </p:sp>
      </p:grpSp>
      <p:grpSp>
        <p:nvGrpSpPr>
          <p:cNvPr id="2051" name="Group 11">
            <a:extLst>
              <a:ext uri="{FF2B5EF4-FFF2-40B4-BE49-F238E27FC236}">
                <a16:creationId xmlns:a16="http://schemas.microsoft.com/office/drawing/2014/main" id="{153D68D5-1A1A-D14D-921F-C6B24E4175D1}"/>
              </a:ext>
            </a:extLst>
          </p:cNvPr>
          <p:cNvGrpSpPr>
            <a:grpSpLocks noChangeAspect="1"/>
          </p:cNvGrpSpPr>
          <p:nvPr/>
        </p:nvGrpSpPr>
        <p:grpSpPr>
          <a:xfrm>
            <a:off x="3280418" y="8292735"/>
            <a:ext cx="221692" cy="365760"/>
            <a:chOff x="0" y="0"/>
            <a:chExt cx="217806" cy="359349"/>
          </a:xfrm>
        </p:grpSpPr>
        <p:sp>
          <p:nvSpPr>
            <p:cNvPr id="2052" name="Freeform 12">
              <a:extLst>
                <a:ext uri="{FF2B5EF4-FFF2-40B4-BE49-F238E27FC236}">
                  <a16:creationId xmlns:a16="http://schemas.microsoft.com/office/drawing/2014/main" id="{BFBBA635-23CB-D47B-5395-E8FAEB411EF3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53" name="Text Box 13">
              <a:extLst>
                <a:ext uri="{FF2B5EF4-FFF2-40B4-BE49-F238E27FC236}">
                  <a16:creationId xmlns:a16="http://schemas.microsoft.com/office/drawing/2014/main" id="{C3B894C4-2923-61FB-2E59-51E42C6A3670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5</a:t>
              </a:r>
              <a:endParaRPr dirty="0"/>
            </a:p>
          </p:txBody>
        </p:sp>
      </p:grpSp>
      <p:grpSp>
        <p:nvGrpSpPr>
          <p:cNvPr id="2054" name="Group 11">
            <a:extLst>
              <a:ext uri="{FF2B5EF4-FFF2-40B4-BE49-F238E27FC236}">
                <a16:creationId xmlns:a16="http://schemas.microsoft.com/office/drawing/2014/main" id="{F2C69B94-73A0-ADD6-375E-3BBBDDAD4808}"/>
              </a:ext>
            </a:extLst>
          </p:cNvPr>
          <p:cNvGrpSpPr>
            <a:grpSpLocks noChangeAspect="1"/>
          </p:cNvGrpSpPr>
          <p:nvPr/>
        </p:nvGrpSpPr>
        <p:grpSpPr>
          <a:xfrm>
            <a:off x="3535817" y="8308682"/>
            <a:ext cx="221692" cy="365760"/>
            <a:chOff x="0" y="0"/>
            <a:chExt cx="217806" cy="359349"/>
          </a:xfrm>
        </p:grpSpPr>
        <p:sp>
          <p:nvSpPr>
            <p:cNvPr id="2055" name="Freeform 12">
              <a:extLst>
                <a:ext uri="{FF2B5EF4-FFF2-40B4-BE49-F238E27FC236}">
                  <a16:creationId xmlns:a16="http://schemas.microsoft.com/office/drawing/2014/main" id="{80AB0520-80EE-107F-2669-D5CA547083B2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56" name="Text Box 13">
              <a:extLst>
                <a:ext uri="{FF2B5EF4-FFF2-40B4-BE49-F238E27FC236}">
                  <a16:creationId xmlns:a16="http://schemas.microsoft.com/office/drawing/2014/main" id="{5E7D6C53-0866-8B5C-3B00-39421C4030C4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6</a:t>
              </a:r>
              <a:endParaRPr dirty="0"/>
            </a:p>
          </p:txBody>
        </p:sp>
      </p:grpSp>
      <p:grpSp>
        <p:nvGrpSpPr>
          <p:cNvPr id="2057" name="Group 11">
            <a:extLst>
              <a:ext uri="{FF2B5EF4-FFF2-40B4-BE49-F238E27FC236}">
                <a16:creationId xmlns:a16="http://schemas.microsoft.com/office/drawing/2014/main" id="{939C460B-6E61-59E0-7BA6-1A5659898FF9}"/>
              </a:ext>
            </a:extLst>
          </p:cNvPr>
          <p:cNvGrpSpPr>
            <a:grpSpLocks noChangeAspect="1"/>
          </p:cNvGrpSpPr>
          <p:nvPr/>
        </p:nvGrpSpPr>
        <p:grpSpPr>
          <a:xfrm>
            <a:off x="3010843" y="8721513"/>
            <a:ext cx="221692" cy="365760"/>
            <a:chOff x="0" y="0"/>
            <a:chExt cx="217806" cy="359349"/>
          </a:xfrm>
        </p:grpSpPr>
        <p:sp>
          <p:nvSpPr>
            <p:cNvPr id="2058" name="Freeform 12">
              <a:extLst>
                <a:ext uri="{FF2B5EF4-FFF2-40B4-BE49-F238E27FC236}">
                  <a16:creationId xmlns:a16="http://schemas.microsoft.com/office/drawing/2014/main" id="{BEA0AFB7-E5FA-3DAD-946E-CB26A30929EF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59" name="Text Box 13">
              <a:extLst>
                <a:ext uri="{FF2B5EF4-FFF2-40B4-BE49-F238E27FC236}">
                  <a16:creationId xmlns:a16="http://schemas.microsoft.com/office/drawing/2014/main" id="{9B2DA930-24F7-9F1B-2DF1-8FEADD6613AB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2060" name="Group 11">
            <a:extLst>
              <a:ext uri="{FF2B5EF4-FFF2-40B4-BE49-F238E27FC236}">
                <a16:creationId xmlns:a16="http://schemas.microsoft.com/office/drawing/2014/main" id="{846BB3A5-CD76-EAB9-416E-04F8FC19D7E1}"/>
              </a:ext>
            </a:extLst>
          </p:cNvPr>
          <p:cNvGrpSpPr>
            <a:grpSpLocks noChangeAspect="1"/>
          </p:cNvGrpSpPr>
          <p:nvPr/>
        </p:nvGrpSpPr>
        <p:grpSpPr>
          <a:xfrm>
            <a:off x="3543585" y="8712914"/>
            <a:ext cx="221692" cy="365760"/>
            <a:chOff x="0" y="0"/>
            <a:chExt cx="217806" cy="359349"/>
          </a:xfrm>
        </p:grpSpPr>
        <p:sp>
          <p:nvSpPr>
            <p:cNvPr id="2061" name="Freeform 12">
              <a:extLst>
                <a:ext uri="{FF2B5EF4-FFF2-40B4-BE49-F238E27FC236}">
                  <a16:creationId xmlns:a16="http://schemas.microsoft.com/office/drawing/2014/main" id="{25B894DB-F857-4DDA-84CB-EC0231600A41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62" name="Text Box 13">
              <a:extLst>
                <a:ext uri="{FF2B5EF4-FFF2-40B4-BE49-F238E27FC236}">
                  <a16:creationId xmlns:a16="http://schemas.microsoft.com/office/drawing/2014/main" id="{F17CE2F4-9869-28FD-A831-AC58B069D8D3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9</a:t>
              </a:r>
              <a:endParaRPr dirty="0"/>
            </a:p>
          </p:txBody>
        </p:sp>
      </p:grpSp>
      <p:grpSp>
        <p:nvGrpSpPr>
          <p:cNvPr id="2063" name="Group 11">
            <a:extLst>
              <a:ext uri="{FF2B5EF4-FFF2-40B4-BE49-F238E27FC236}">
                <a16:creationId xmlns:a16="http://schemas.microsoft.com/office/drawing/2014/main" id="{39B60DF0-67F8-5FAD-FB5D-9BF1F2102F12}"/>
              </a:ext>
            </a:extLst>
          </p:cNvPr>
          <p:cNvGrpSpPr>
            <a:grpSpLocks noChangeAspect="1"/>
          </p:cNvGrpSpPr>
          <p:nvPr/>
        </p:nvGrpSpPr>
        <p:grpSpPr>
          <a:xfrm>
            <a:off x="3273332" y="8708294"/>
            <a:ext cx="221692" cy="365760"/>
            <a:chOff x="0" y="0"/>
            <a:chExt cx="217806" cy="359349"/>
          </a:xfrm>
        </p:grpSpPr>
        <p:sp>
          <p:nvSpPr>
            <p:cNvPr id="2064" name="Freeform 12">
              <a:extLst>
                <a:ext uri="{FF2B5EF4-FFF2-40B4-BE49-F238E27FC236}">
                  <a16:creationId xmlns:a16="http://schemas.microsoft.com/office/drawing/2014/main" id="{4AB21A78-D27E-668F-D0F3-3503A18E3C68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65" name="Text Box 13">
              <a:extLst>
                <a:ext uri="{FF2B5EF4-FFF2-40B4-BE49-F238E27FC236}">
                  <a16:creationId xmlns:a16="http://schemas.microsoft.com/office/drawing/2014/main" id="{30120A42-E04E-205D-CAFB-21A93901F19C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8</a:t>
              </a:r>
              <a:endParaRPr dirty="0"/>
            </a:p>
          </p:txBody>
        </p:sp>
      </p:grpSp>
      <p:grpSp>
        <p:nvGrpSpPr>
          <p:cNvPr id="2066" name="Group 164">
            <a:extLst>
              <a:ext uri="{FF2B5EF4-FFF2-40B4-BE49-F238E27FC236}">
                <a16:creationId xmlns:a16="http://schemas.microsoft.com/office/drawing/2014/main" id="{18A58DD9-06DF-EFE9-C943-D862DE43E6B0}"/>
              </a:ext>
            </a:extLst>
          </p:cNvPr>
          <p:cNvGrpSpPr>
            <a:grpSpLocks noChangeAspect="1"/>
          </p:cNvGrpSpPr>
          <p:nvPr/>
        </p:nvGrpSpPr>
        <p:grpSpPr>
          <a:xfrm>
            <a:off x="3792339" y="8311134"/>
            <a:ext cx="220890" cy="365760"/>
            <a:chOff x="0" y="0"/>
            <a:chExt cx="217018" cy="359348"/>
          </a:xfrm>
        </p:grpSpPr>
        <p:sp>
          <p:nvSpPr>
            <p:cNvPr id="2067" name="Freeform 165">
              <a:extLst>
                <a:ext uri="{FF2B5EF4-FFF2-40B4-BE49-F238E27FC236}">
                  <a16:creationId xmlns:a16="http://schemas.microsoft.com/office/drawing/2014/main" id="{646CC2D1-B534-1F12-69EE-41E171479CF3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2068" name="Group 166">
              <a:extLst>
                <a:ext uri="{FF2B5EF4-FFF2-40B4-BE49-F238E27FC236}">
                  <a16:creationId xmlns:a16="http://schemas.microsoft.com/office/drawing/2014/main" id="{4EDACF51-4F2F-1A39-8F42-C866E4ECAE67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2069" name="Line 167">
                <a:extLst>
                  <a:ext uri="{FF2B5EF4-FFF2-40B4-BE49-F238E27FC236}">
                    <a16:creationId xmlns:a16="http://schemas.microsoft.com/office/drawing/2014/main" id="{B8E980B3-33DE-97BC-2ABC-EEC8FF07D377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2070" name="Line 168">
                <a:extLst>
                  <a:ext uri="{FF2B5EF4-FFF2-40B4-BE49-F238E27FC236}">
                    <a16:creationId xmlns:a16="http://schemas.microsoft.com/office/drawing/2014/main" id="{B8BBEAC6-DD9B-89EE-BE53-330D8D423969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2071" name="Group 164">
            <a:extLst>
              <a:ext uri="{FF2B5EF4-FFF2-40B4-BE49-F238E27FC236}">
                <a16:creationId xmlns:a16="http://schemas.microsoft.com/office/drawing/2014/main" id="{D2EAA9F4-C7F9-D4F5-F339-5ACE137904D6}"/>
              </a:ext>
            </a:extLst>
          </p:cNvPr>
          <p:cNvGrpSpPr>
            <a:grpSpLocks noChangeAspect="1"/>
          </p:cNvGrpSpPr>
          <p:nvPr/>
        </p:nvGrpSpPr>
        <p:grpSpPr>
          <a:xfrm>
            <a:off x="4048735" y="7899724"/>
            <a:ext cx="220890" cy="365760"/>
            <a:chOff x="0" y="0"/>
            <a:chExt cx="217018" cy="359348"/>
          </a:xfrm>
        </p:grpSpPr>
        <p:sp>
          <p:nvSpPr>
            <p:cNvPr id="2072" name="Freeform 165">
              <a:extLst>
                <a:ext uri="{FF2B5EF4-FFF2-40B4-BE49-F238E27FC236}">
                  <a16:creationId xmlns:a16="http://schemas.microsoft.com/office/drawing/2014/main" id="{80E07D7A-8AD1-9EE9-E5B3-39DE04F3D6EB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2073" name="Group 166">
              <a:extLst>
                <a:ext uri="{FF2B5EF4-FFF2-40B4-BE49-F238E27FC236}">
                  <a16:creationId xmlns:a16="http://schemas.microsoft.com/office/drawing/2014/main" id="{02E0BFAE-5A80-787F-EAB7-09BD256581FE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2074" name="Line 167">
                <a:extLst>
                  <a:ext uri="{FF2B5EF4-FFF2-40B4-BE49-F238E27FC236}">
                    <a16:creationId xmlns:a16="http://schemas.microsoft.com/office/drawing/2014/main" id="{E0E8495A-D113-6BCF-20C5-1313CB1FEA81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2075" name="Line 168">
                <a:extLst>
                  <a:ext uri="{FF2B5EF4-FFF2-40B4-BE49-F238E27FC236}">
                    <a16:creationId xmlns:a16="http://schemas.microsoft.com/office/drawing/2014/main" id="{40EF0362-1301-0554-817D-83C7463BBC85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2076" name="Group 164">
            <a:extLst>
              <a:ext uri="{FF2B5EF4-FFF2-40B4-BE49-F238E27FC236}">
                <a16:creationId xmlns:a16="http://schemas.microsoft.com/office/drawing/2014/main" id="{A8D1C313-33B4-2AAF-99F1-D0869F7C4428}"/>
              </a:ext>
            </a:extLst>
          </p:cNvPr>
          <p:cNvGrpSpPr>
            <a:grpSpLocks noChangeAspect="1"/>
          </p:cNvGrpSpPr>
          <p:nvPr/>
        </p:nvGrpSpPr>
        <p:grpSpPr>
          <a:xfrm>
            <a:off x="4050995" y="8303078"/>
            <a:ext cx="220890" cy="365760"/>
            <a:chOff x="0" y="0"/>
            <a:chExt cx="217018" cy="359348"/>
          </a:xfrm>
        </p:grpSpPr>
        <p:sp>
          <p:nvSpPr>
            <p:cNvPr id="2077" name="Freeform 165">
              <a:extLst>
                <a:ext uri="{FF2B5EF4-FFF2-40B4-BE49-F238E27FC236}">
                  <a16:creationId xmlns:a16="http://schemas.microsoft.com/office/drawing/2014/main" id="{B99976B2-08C4-CD8D-878E-2BB192E4E18B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2078" name="Group 166">
              <a:extLst>
                <a:ext uri="{FF2B5EF4-FFF2-40B4-BE49-F238E27FC236}">
                  <a16:creationId xmlns:a16="http://schemas.microsoft.com/office/drawing/2014/main" id="{BB77E892-275B-8B3A-54B6-D537EAE4FE9D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2079" name="Line 167">
                <a:extLst>
                  <a:ext uri="{FF2B5EF4-FFF2-40B4-BE49-F238E27FC236}">
                    <a16:creationId xmlns:a16="http://schemas.microsoft.com/office/drawing/2014/main" id="{76CB4774-7D19-1E7E-057F-554D2E12A7A2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2080" name="Line 168">
                <a:extLst>
                  <a:ext uri="{FF2B5EF4-FFF2-40B4-BE49-F238E27FC236}">
                    <a16:creationId xmlns:a16="http://schemas.microsoft.com/office/drawing/2014/main" id="{D92E7DDE-F1DE-FA1E-D515-A79C274D3EE1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2081" name="Group 263">
            <a:extLst>
              <a:ext uri="{FF2B5EF4-FFF2-40B4-BE49-F238E27FC236}">
                <a16:creationId xmlns:a16="http://schemas.microsoft.com/office/drawing/2014/main" id="{FEA9BF4C-6BB6-8A8A-6597-9D99857373D3}"/>
              </a:ext>
            </a:extLst>
          </p:cNvPr>
          <p:cNvGrpSpPr>
            <a:grpSpLocks noChangeAspect="1"/>
          </p:cNvGrpSpPr>
          <p:nvPr/>
        </p:nvGrpSpPr>
        <p:grpSpPr>
          <a:xfrm>
            <a:off x="4444006" y="7894005"/>
            <a:ext cx="335232" cy="365760"/>
            <a:chOff x="-21192" y="0"/>
            <a:chExt cx="334584" cy="365053"/>
          </a:xfrm>
        </p:grpSpPr>
        <p:grpSp>
          <p:nvGrpSpPr>
            <p:cNvPr id="2082" name="Group 264">
              <a:extLst>
                <a:ext uri="{FF2B5EF4-FFF2-40B4-BE49-F238E27FC236}">
                  <a16:creationId xmlns:a16="http://schemas.microsoft.com/office/drawing/2014/main" id="{C7242E3A-E4BD-EC37-B730-CD0EF1E840CC}"/>
                </a:ext>
              </a:extLst>
            </p:cNvPr>
            <p:cNvGrpSpPr/>
            <p:nvPr/>
          </p:nvGrpSpPr>
          <p:grpSpPr>
            <a:xfrm>
              <a:off x="90671" y="0"/>
              <a:ext cx="222721" cy="365053"/>
              <a:chOff x="0" y="0"/>
              <a:chExt cx="222720" cy="365052"/>
            </a:xfrm>
          </p:grpSpPr>
          <p:sp>
            <p:nvSpPr>
              <p:cNvPr id="2084" name="Freeform 265">
                <a:extLst>
                  <a:ext uri="{FF2B5EF4-FFF2-40B4-BE49-F238E27FC236}">
                    <a16:creationId xmlns:a16="http://schemas.microsoft.com/office/drawing/2014/main" id="{F9C9A453-2A7D-37AE-2FCA-5713E3DF5BCC}"/>
                  </a:ext>
                </a:extLst>
              </p:cNvPr>
              <p:cNvSpPr/>
              <p:nvPr/>
            </p:nvSpPr>
            <p:spPr>
              <a:xfrm flipH="1">
                <a:off x="0" y="0"/>
                <a:ext cx="220464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085" name="Freeform 266">
                <a:extLst>
                  <a:ext uri="{FF2B5EF4-FFF2-40B4-BE49-F238E27FC236}">
                    <a16:creationId xmlns:a16="http://schemas.microsoft.com/office/drawing/2014/main" id="{C7C4D25A-2090-DC82-135D-C493648CDF05}"/>
                  </a:ext>
                </a:extLst>
              </p:cNvPr>
              <p:cNvSpPr/>
              <p:nvPr/>
            </p:nvSpPr>
            <p:spPr>
              <a:xfrm>
                <a:off x="148214" y="71120"/>
                <a:ext cx="74507" cy="2901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437"/>
                    </a:moveTo>
                    <a:lnTo>
                      <a:pt x="21600" y="17061"/>
                    </a:lnTo>
                    <a:lnTo>
                      <a:pt x="7855" y="21600"/>
                    </a:lnTo>
                    <a:lnTo>
                      <a:pt x="655" y="21600"/>
                    </a:lnTo>
                    <a:lnTo>
                      <a:pt x="655" y="16221"/>
                    </a:lnTo>
                    <a:lnTo>
                      <a:pt x="0" y="0"/>
                    </a:lnTo>
                    <a:lnTo>
                      <a:pt x="9818" y="25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2083" name="Text Box 267">
              <a:extLst>
                <a:ext uri="{FF2B5EF4-FFF2-40B4-BE49-F238E27FC236}">
                  <a16:creationId xmlns:a16="http://schemas.microsoft.com/office/drawing/2014/main" id="{58B360F3-3F9D-BF04-54B0-A0861304BEA5}"/>
                </a:ext>
              </a:extLst>
            </p:cNvPr>
            <p:cNvSpPr txBox="1"/>
            <p:nvPr/>
          </p:nvSpPr>
          <p:spPr>
            <a:xfrm>
              <a:off x="-21192" y="53341"/>
              <a:ext cx="310105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  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2086" name="Group 202">
            <a:extLst>
              <a:ext uri="{FF2B5EF4-FFF2-40B4-BE49-F238E27FC236}">
                <a16:creationId xmlns:a16="http://schemas.microsoft.com/office/drawing/2014/main" id="{EA1062B9-FF21-97FF-2210-179F05728E3D}"/>
              </a:ext>
            </a:extLst>
          </p:cNvPr>
          <p:cNvGrpSpPr>
            <a:grpSpLocks noChangeAspect="1"/>
          </p:cNvGrpSpPr>
          <p:nvPr/>
        </p:nvGrpSpPr>
        <p:grpSpPr>
          <a:xfrm>
            <a:off x="4720528" y="7431542"/>
            <a:ext cx="103023" cy="309067"/>
            <a:chOff x="0" y="0"/>
            <a:chExt cx="152400" cy="457200"/>
          </a:xfrm>
        </p:grpSpPr>
        <p:grpSp>
          <p:nvGrpSpPr>
            <p:cNvPr id="2087" name="Group 203">
              <a:extLst>
                <a:ext uri="{FF2B5EF4-FFF2-40B4-BE49-F238E27FC236}">
                  <a16:creationId xmlns:a16="http://schemas.microsoft.com/office/drawing/2014/main" id="{6C9A6674-8FAE-C30F-E021-C7AC66315BFC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2089" name="AutoShape 204">
                <a:extLst>
                  <a:ext uri="{FF2B5EF4-FFF2-40B4-BE49-F238E27FC236}">
                    <a16:creationId xmlns:a16="http://schemas.microsoft.com/office/drawing/2014/main" id="{73873F0B-E46F-D38D-4D7E-00F83321B905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090" name="AutoShape 205">
                <a:extLst>
                  <a:ext uri="{FF2B5EF4-FFF2-40B4-BE49-F238E27FC236}">
                    <a16:creationId xmlns:a16="http://schemas.microsoft.com/office/drawing/2014/main" id="{EB7DA469-687F-BC56-D98E-541337C7CD63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2088" name="Rectangle 206">
              <a:extLst>
                <a:ext uri="{FF2B5EF4-FFF2-40B4-BE49-F238E27FC236}">
                  <a16:creationId xmlns:a16="http://schemas.microsoft.com/office/drawing/2014/main" id="{20110015-D772-F466-67EB-C816846C3390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2208" name="AutoShape 32">
            <a:extLst>
              <a:ext uri="{FF2B5EF4-FFF2-40B4-BE49-F238E27FC236}">
                <a16:creationId xmlns:a16="http://schemas.microsoft.com/office/drawing/2014/main" id="{D5F1FB4F-5DBA-79CE-A102-F4E45EAF99AB}"/>
              </a:ext>
            </a:extLst>
          </p:cNvPr>
          <p:cNvSpPr/>
          <p:nvPr/>
        </p:nvSpPr>
        <p:spPr>
          <a:xfrm rot="10800000">
            <a:off x="899257" y="7229437"/>
            <a:ext cx="1280160" cy="27432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C000"/>
            </a:bgClr>
          </a:patt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2209" name="Rectangle 38">
            <a:extLst>
              <a:ext uri="{FF2B5EF4-FFF2-40B4-BE49-F238E27FC236}">
                <a16:creationId xmlns:a16="http://schemas.microsoft.com/office/drawing/2014/main" id="{7FD40CB1-5FD8-4241-5368-BF14686C95B5}"/>
              </a:ext>
            </a:extLst>
          </p:cNvPr>
          <p:cNvGrpSpPr/>
          <p:nvPr/>
        </p:nvGrpSpPr>
        <p:grpSpPr>
          <a:xfrm>
            <a:off x="3254298" y="7404889"/>
            <a:ext cx="247811" cy="435234"/>
            <a:chOff x="0" y="0"/>
            <a:chExt cx="247809" cy="435232"/>
          </a:xfrm>
        </p:grpSpPr>
        <p:sp>
          <p:nvSpPr>
            <p:cNvPr id="2210" name="Rectangle">
              <a:extLst>
                <a:ext uri="{FF2B5EF4-FFF2-40B4-BE49-F238E27FC236}">
                  <a16:creationId xmlns:a16="http://schemas.microsoft.com/office/drawing/2014/main" id="{1F3434CE-D727-18F4-B3C2-06628F1AEF03}"/>
                </a:ext>
              </a:extLst>
            </p:cNvPr>
            <p:cNvSpPr/>
            <p:nvPr/>
          </p:nvSpPr>
          <p:spPr>
            <a:xfrm rot="5400000" flipH="1">
              <a:off x="-45341" y="93711"/>
              <a:ext cx="338491" cy="247811"/>
            </a:xfrm>
            <a:prstGeom prst="rect">
              <a:avLst/>
            </a:prstGeom>
            <a:solidFill>
              <a:srgbClr val="CC99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211" name="TABLE">
              <a:extLst>
                <a:ext uri="{FF2B5EF4-FFF2-40B4-BE49-F238E27FC236}">
                  <a16:creationId xmlns:a16="http://schemas.microsoft.com/office/drawing/2014/main" id="{53DB92BF-0CB5-C5D3-363A-1FEFA56EAD39}"/>
                </a:ext>
              </a:extLst>
            </p:cNvPr>
            <p:cNvSpPr txBox="1"/>
            <p:nvPr/>
          </p:nvSpPr>
          <p:spPr>
            <a:xfrm rot="5400000">
              <a:off x="-93712" y="116408"/>
              <a:ext cx="435234" cy="20241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sz="8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TABLE</a:t>
              </a:r>
            </a:p>
          </p:txBody>
        </p:sp>
      </p:grpSp>
      <p:grpSp>
        <p:nvGrpSpPr>
          <p:cNvPr id="2212" name="Group 177">
            <a:extLst>
              <a:ext uri="{FF2B5EF4-FFF2-40B4-BE49-F238E27FC236}">
                <a16:creationId xmlns:a16="http://schemas.microsoft.com/office/drawing/2014/main" id="{077E09A4-93C6-0647-0EF5-CFF52F3E2F81}"/>
              </a:ext>
            </a:extLst>
          </p:cNvPr>
          <p:cNvGrpSpPr/>
          <p:nvPr/>
        </p:nvGrpSpPr>
        <p:grpSpPr>
          <a:xfrm>
            <a:off x="2741368" y="7133343"/>
            <a:ext cx="345429" cy="305943"/>
            <a:chOff x="0" y="0"/>
            <a:chExt cx="345427" cy="305942"/>
          </a:xfrm>
        </p:grpSpPr>
        <p:grpSp>
          <p:nvGrpSpPr>
            <p:cNvPr id="2213" name="Rectangle 178">
              <a:extLst>
                <a:ext uri="{FF2B5EF4-FFF2-40B4-BE49-F238E27FC236}">
                  <a16:creationId xmlns:a16="http://schemas.microsoft.com/office/drawing/2014/main" id="{216CF97A-CE99-C5B7-1470-0A0898D70DD2}"/>
                </a:ext>
              </a:extLst>
            </p:cNvPr>
            <p:cNvGrpSpPr/>
            <p:nvPr/>
          </p:nvGrpSpPr>
          <p:grpSpPr>
            <a:xfrm>
              <a:off x="-1" y="8705"/>
              <a:ext cx="345429" cy="297238"/>
              <a:chOff x="0" y="0"/>
              <a:chExt cx="345427" cy="297236"/>
            </a:xfrm>
          </p:grpSpPr>
          <p:sp>
            <p:nvSpPr>
              <p:cNvPr id="2307" name="Square">
                <a:extLst>
                  <a:ext uri="{FF2B5EF4-FFF2-40B4-BE49-F238E27FC236}">
                    <a16:creationId xmlns:a16="http://schemas.microsoft.com/office/drawing/2014/main" id="{9D133324-079E-81D4-E5E2-6B02C2DD86AD}"/>
                  </a:ext>
                </a:extLst>
              </p:cNvPr>
              <p:cNvSpPr/>
              <p:nvPr/>
            </p:nvSpPr>
            <p:spPr>
              <a:xfrm>
                <a:off x="26753" y="0"/>
                <a:ext cx="291922" cy="297237"/>
              </a:xfrm>
              <a:prstGeom prst="rect">
                <a:avLst/>
              </a:prstGeom>
              <a:solidFill>
                <a:srgbClr val="CC9900"/>
              </a:solidFill>
              <a:ln w="1905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308" name="CHAIR">
                <a:extLst>
                  <a:ext uri="{FF2B5EF4-FFF2-40B4-BE49-F238E27FC236}">
                    <a16:creationId xmlns:a16="http://schemas.microsoft.com/office/drawing/2014/main" id="{7FD90336-D7D7-3504-4E70-BA030811D4B7}"/>
                  </a:ext>
                </a:extLst>
              </p:cNvPr>
              <p:cNvSpPr txBox="1"/>
              <p:nvPr/>
            </p:nvSpPr>
            <p:spPr>
              <a:xfrm>
                <a:off x="0" y="9525"/>
                <a:ext cx="345428" cy="2413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/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endParaRPr dirty="0"/>
              </a:p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dirty="0"/>
                  <a:t>CHAIR</a:t>
                </a:r>
              </a:p>
            </p:txBody>
          </p:sp>
        </p:grpSp>
        <p:sp>
          <p:nvSpPr>
            <p:cNvPr id="2304" name="Rectangle 179">
              <a:extLst>
                <a:ext uri="{FF2B5EF4-FFF2-40B4-BE49-F238E27FC236}">
                  <a16:creationId xmlns:a16="http://schemas.microsoft.com/office/drawing/2014/main" id="{B2EACC41-51C7-255D-1DF1-6D45C0FDFA38}"/>
                </a:ext>
              </a:extLst>
            </p:cNvPr>
            <p:cNvSpPr/>
            <p:nvPr/>
          </p:nvSpPr>
          <p:spPr>
            <a:xfrm rot="10800000">
              <a:off x="19236" y="-1"/>
              <a:ext cx="300692" cy="29849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05" name="Rectangle 180">
              <a:extLst>
                <a:ext uri="{FF2B5EF4-FFF2-40B4-BE49-F238E27FC236}">
                  <a16:creationId xmlns:a16="http://schemas.microsoft.com/office/drawing/2014/main" id="{65659E98-39D9-D72B-BB2C-7A73E2CA9987}"/>
                </a:ext>
              </a:extLst>
            </p:cNvPr>
            <p:cNvSpPr/>
            <p:nvPr/>
          </p:nvSpPr>
          <p:spPr>
            <a:xfrm rot="5400000">
              <a:off x="-46559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306" name="Rectangle 181">
              <a:extLst>
                <a:ext uri="{FF2B5EF4-FFF2-40B4-BE49-F238E27FC236}">
                  <a16:creationId xmlns:a16="http://schemas.microsoft.com/office/drawing/2014/main" id="{EECCD1E6-7B4F-82C5-3FC2-CAFB1EA51929}"/>
                </a:ext>
              </a:extLst>
            </p:cNvPr>
            <p:cNvSpPr/>
            <p:nvPr/>
          </p:nvSpPr>
          <p:spPr>
            <a:xfrm rot="5400000">
              <a:off x="220306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pic>
        <p:nvPicPr>
          <p:cNvPr id="2309" name="Picture 2308">
            <a:extLst>
              <a:ext uri="{FF2B5EF4-FFF2-40B4-BE49-F238E27FC236}">
                <a16:creationId xmlns:a16="http://schemas.microsoft.com/office/drawing/2014/main" id="{09FD5DE2-89E6-A686-E100-66D0FCA912A5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b="2256"/>
          <a:stretch/>
        </p:blipFill>
        <p:spPr>
          <a:xfrm>
            <a:off x="3682947" y="7199951"/>
            <a:ext cx="794130" cy="602140"/>
          </a:xfrm>
          <a:prstGeom prst="rect">
            <a:avLst/>
          </a:prstGeom>
        </p:spPr>
      </p:pic>
      <p:grpSp>
        <p:nvGrpSpPr>
          <p:cNvPr id="2310" name="Group 177">
            <a:extLst>
              <a:ext uri="{FF2B5EF4-FFF2-40B4-BE49-F238E27FC236}">
                <a16:creationId xmlns:a16="http://schemas.microsoft.com/office/drawing/2014/main" id="{67C27B88-CE40-3B4E-2F73-B7050E167806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2311634" y="7331960"/>
            <a:ext cx="289002" cy="519046"/>
            <a:chOff x="623" y="4848"/>
            <a:chExt cx="241" cy="240"/>
          </a:xfrm>
        </p:grpSpPr>
        <p:sp>
          <p:nvSpPr>
            <p:cNvPr id="2311" name="Rectangle 178">
              <a:extLst>
                <a:ext uri="{FF2B5EF4-FFF2-40B4-BE49-F238E27FC236}">
                  <a16:creationId xmlns:a16="http://schemas.microsoft.com/office/drawing/2014/main" id="{F5C8AAD4-8E22-A52E-61DD-964AEAF5A35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624" y="4848"/>
              <a:ext cx="240" cy="239"/>
            </a:xfrm>
            <a:prstGeom prst="rect">
              <a:avLst/>
            </a:prstGeom>
            <a:solidFill>
              <a:srgbClr val="CC99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Ctr="1"/>
            <a:lstStyle/>
            <a:p>
              <a:endParaRPr lang="en-US" sz="800" b="1" dirty="0"/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PCC</a:t>
              </a:r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Rack</a:t>
              </a:r>
            </a:p>
          </p:txBody>
        </p:sp>
        <p:sp>
          <p:nvSpPr>
            <p:cNvPr id="2312" name="Rectangle 179">
              <a:extLst>
                <a:ext uri="{FF2B5EF4-FFF2-40B4-BE49-F238E27FC236}">
                  <a16:creationId xmlns:a16="http://schemas.microsoft.com/office/drawing/2014/main" id="{655DA43B-1DB9-7132-5501-6A07F9994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5064"/>
              <a:ext cx="240" cy="2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313" name="Rectangle 180">
              <a:extLst>
                <a:ext uri="{FF2B5EF4-FFF2-40B4-BE49-F238E27FC236}">
                  <a16:creationId xmlns:a16="http://schemas.microsoft.com/office/drawing/2014/main" id="{A76500D2-B676-4F8D-95D2-CF140D0C91E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35" y="4958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314" name="Rectangle 181">
              <a:extLst>
                <a:ext uri="{FF2B5EF4-FFF2-40B4-BE49-F238E27FC236}">
                  <a16:creationId xmlns:a16="http://schemas.microsoft.com/office/drawing/2014/main" id="{BB033E2B-78FD-6DD6-8B1A-4F3E27D980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521" y="4957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78D014-8632-2167-8792-08D2270F1A0A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3541" y="122078"/>
            <a:ext cx="6684264" cy="4727448"/>
          </a:xfrm>
          <a:prstGeom prst="rect">
            <a:avLst/>
          </a:prstGeom>
        </p:spPr>
      </p:pic>
      <p:sp>
        <p:nvSpPr>
          <p:cNvPr id="7" name="TextBox 32">
            <a:extLst>
              <a:ext uri="{FF2B5EF4-FFF2-40B4-BE49-F238E27FC236}">
                <a16:creationId xmlns:a16="http://schemas.microsoft.com/office/drawing/2014/main" id="{16328EB6-8996-8BE9-4E28-0502087B80F2}"/>
              </a:ext>
            </a:extLst>
          </p:cNvPr>
          <p:cNvSpPr txBox="1"/>
          <p:nvPr/>
        </p:nvSpPr>
        <p:spPr>
          <a:xfrm>
            <a:off x="152513" y="5041036"/>
            <a:ext cx="1751439" cy="646331"/>
          </a:xfrm>
          <a:prstGeom prst="rect">
            <a:avLst/>
          </a:prstGeom>
          <a:solidFill>
            <a:srgbClr val="9ED3D7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sz="1200" dirty="0"/>
              <a:t>Challenge Stage</a:t>
            </a:r>
            <a:r>
              <a:rPr lang="en-US" sz="1200" dirty="0"/>
              <a:t> 6</a:t>
            </a:r>
            <a:r>
              <a:rPr sz="1200" dirty="0"/>
              <a:t> 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100 Yard Rifle Range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30’ = 4.30”   1’ = 0.143”</a:t>
            </a:r>
            <a:endParaRPr sz="1200" dirty="0"/>
          </a:p>
        </p:txBody>
      </p:sp>
      <p:sp>
        <p:nvSpPr>
          <p:cNvPr id="2" name="AutoShape 327">
            <a:extLst>
              <a:ext uri="{FF2B5EF4-FFF2-40B4-BE49-F238E27FC236}">
                <a16:creationId xmlns:a16="http://schemas.microsoft.com/office/drawing/2014/main" id="{5FCE61D5-3B26-CFEF-BD44-74894C897688}"/>
              </a:ext>
            </a:extLst>
          </p:cNvPr>
          <p:cNvSpPr/>
          <p:nvPr/>
        </p:nvSpPr>
        <p:spPr>
          <a:xfrm>
            <a:off x="436961" y="7985221"/>
            <a:ext cx="91441" cy="104241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" name="AutoShape 327">
            <a:extLst>
              <a:ext uri="{FF2B5EF4-FFF2-40B4-BE49-F238E27FC236}">
                <a16:creationId xmlns:a16="http://schemas.microsoft.com/office/drawing/2014/main" id="{F2C82474-DBDD-2270-5BEB-3EA1279DDDD1}"/>
              </a:ext>
            </a:extLst>
          </p:cNvPr>
          <p:cNvSpPr/>
          <p:nvPr/>
        </p:nvSpPr>
        <p:spPr>
          <a:xfrm>
            <a:off x="1745796" y="8544615"/>
            <a:ext cx="91441" cy="52120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4" name="AutoShape 327">
            <a:extLst>
              <a:ext uri="{FF2B5EF4-FFF2-40B4-BE49-F238E27FC236}">
                <a16:creationId xmlns:a16="http://schemas.microsoft.com/office/drawing/2014/main" id="{E91410E7-3CA9-D245-6843-7C570CA55987}"/>
              </a:ext>
            </a:extLst>
          </p:cNvPr>
          <p:cNvSpPr/>
          <p:nvPr/>
        </p:nvSpPr>
        <p:spPr>
          <a:xfrm>
            <a:off x="1267850" y="8266615"/>
            <a:ext cx="91441" cy="78638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pic>
        <p:nvPicPr>
          <p:cNvPr id="6" name="Picture 56" descr="Picture 56">
            <a:extLst>
              <a:ext uri="{FF2B5EF4-FFF2-40B4-BE49-F238E27FC236}">
                <a16:creationId xmlns:a16="http://schemas.microsoft.com/office/drawing/2014/main" id="{3A09F44B-0315-E1DD-1C7F-A7BF733F939C}"/>
              </a:ext>
            </a:extLst>
          </p:cNvPr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556065" y="8460709"/>
            <a:ext cx="1042416" cy="9144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AutoShape 327">
            <a:extLst>
              <a:ext uri="{FF2B5EF4-FFF2-40B4-BE49-F238E27FC236}">
                <a16:creationId xmlns:a16="http://schemas.microsoft.com/office/drawing/2014/main" id="{2EAB9351-15C9-DED1-82BC-1C5231AD31B5}"/>
              </a:ext>
            </a:extLst>
          </p:cNvPr>
          <p:cNvSpPr/>
          <p:nvPr/>
        </p:nvSpPr>
        <p:spPr>
          <a:xfrm>
            <a:off x="559530" y="7986439"/>
            <a:ext cx="91441" cy="104241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0" name="AutoShape 327">
            <a:extLst>
              <a:ext uri="{FF2B5EF4-FFF2-40B4-BE49-F238E27FC236}">
                <a16:creationId xmlns:a16="http://schemas.microsoft.com/office/drawing/2014/main" id="{11D0560D-0B2B-32A0-7538-EE4B0CC63696}"/>
              </a:ext>
            </a:extLst>
          </p:cNvPr>
          <p:cNvSpPr/>
          <p:nvPr/>
        </p:nvSpPr>
        <p:spPr>
          <a:xfrm>
            <a:off x="679299" y="7986439"/>
            <a:ext cx="91441" cy="104241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1" name="AutoShape 327">
            <a:extLst>
              <a:ext uri="{FF2B5EF4-FFF2-40B4-BE49-F238E27FC236}">
                <a16:creationId xmlns:a16="http://schemas.microsoft.com/office/drawing/2014/main" id="{124A196E-4583-B988-BA4D-864DB73275CC}"/>
              </a:ext>
            </a:extLst>
          </p:cNvPr>
          <p:cNvSpPr/>
          <p:nvPr/>
        </p:nvSpPr>
        <p:spPr>
          <a:xfrm>
            <a:off x="810910" y="7970945"/>
            <a:ext cx="91441" cy="104241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2" name="AutoShape 327">
            <a:extLst>
              <a:ext uri="{FF2B5EF4-FFF2-40B4-BE49-F238E27FC236}">
                <a16:creationId xmlns:a16="http://schemas.microsoft.com/office/drawing/2014/main" id="{E257E212-E689-8CEC-E707-390A5E3F14A7}"/>
              </a:ext>
            </a:extLst>
          </p:cNvPr>
          <p:cNvSpPr/>
          <p:nvPr/>
        </p:nvSpPr>
        <p:spPr>
          <a:xfrm>
            <a:off x="910706" y="7985221"/>
            <a:ext cx="91441" cy="104241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3" name="AutoShape 327">
            <a:extLst>
              <a:ext uri="{FF2B5EF4-FFF2-40B4-BE49-F238E27FC236}">
                <a16:creationId xmlns:a16="http://schemas.microsoft.com/office/drawing/2014/main" id="{599CA1EE-BC06-10AD-EB34-9442A3B59D4D}"/>
              </a:ext>
            </a:extLst>
          </p:cNvPr>
          <p:cNvSpPr/>
          <p:nvPr/>
        </p:nvSpPr>
        <p:spPr>
          <a:xfrm>
            <a:off x="1390322" y="8270463"/>
            <a:ext cx="91441" cy="78638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4" name="AutoShape 327">
            <a:extLst>
              <a:ext uri="{FF2B5EF4-FFF2-40B4-BE49-F238E27FC236}">
                <a16:creationId xmlns:a16="http://schemas.microsoft.com/office/drawing/2014/main" id="{36302F27-87B2-C20A-407B-7398A5F65C37}"/>
              </a:ext>
            </a:extLst>
          </p:cNvPr>
          <p:cNvSpPr/>
          <p:nvPr/>
        </p:nvSpPr>
        <p:spPr>
          <a:xfrm>
            <a:off x="1511251" y="8270463"/>
            <a:ext cx="91441" cy="78638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5" name="AutoShape 327">
            <a:extLst>
              <a:ext uri="{FF2B5EF4-FFF2-40B4-BE49-F238E27FC236}">
                <a16:creationId xmlns:a16="http://schemas.microsoft.com/office/drawing/2014/main" id="{F1AD5320-F8A4-D37C-9A5D-37F4BCF3226A}"/>
              </a:ext>
            </a:extLst>
          </p:cNvPr>
          <p:cNvSpPr/>
          <p:nvPr/>
        </p:nvSpPr>
        <p:spPr>
          <a:xfrm>
            <a:off x="1624867" y="8264254"/>
            <a:ext cx="91441" cy="78638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6" name="AutoShape 327">
            <a:extLst>
              <a:ext uri="{FF2B5EF4-FFF2-40B4-BE49-F238E27FC236}">
                <a16:creationId xmlns:a16="http://schemas.microsoft.com/office/drawing/2014/main" id="{1C09F4C2-7B46-6405-5F10-C7922CBD6406}"/>
              </a:ext>
            </a:extLst>
          </p:cNvPr>
          <p:cNvSpPr/>
          <p:nvPr/>
        </p:nvSpPr>
        <p:spPr>
          <a:xfrm>
            <a:off x="1867504" y="8553382"/>
            <a:ext cx="91441" cy="52120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7" name="AutoShape 327">
            <a:extLst>
              <a:ext uri="{FF2B5EF4-FFF2-40B4-BE49-F238E27FC236}">
                <a16:creationId xmlns:a16="http://schemas.microsoft.com/office/drawing/2014/main" id="{6009628A-52E8-0A3D-A878-24DDBD220DA6}"/>
              </a:ext>
            </a:extLst>
          </p:cNvPr>
          <p:cNvSpPr/>
          <p:nvPr/>
        </p:nvSpPr>
        <p:spPr>
          <a:xfrm>
            <a:off x="1982514" y="8551503"/>
            <a:ext cx="91441" cy="52120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8" name="AutoShape 327">
            <a:extLst>
              <a:ext uri="{FF2B5EF4-FFF2-40B4-BE49-F238E27FC236}">
                <a16:creationId xmlns:a16="http://schemas.microsoft.com/office/drawing/2014/main" id="{EA74A067-E354-6169-2CDA-778382B73CA8}"/>
              </a:ext>
            </a:extLst>
          </p:cNvPr>
          <p:cNvSpPr/>
          <p:nvPr/>
        </p:nvSpPr>
        <p:spPr>
          <a:xfrm>
            <a:off x="2100768" y="8551642"/>
            <a:ext cx="91441" cy="52120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9" name="AutoShape 327">
            <a:extLst>
              <a:ext uri="{FF2B5EF4-FFF2-40B4-BE49-F238E27FC236}">
                <a16:creationId xmlns:a16="http://schemas.microsoft.com/office/drawing/2014/main" id="{C22A6A06-654A-ADC1-1151-1D6CBC342AED}"/>
              </a:ext>
            </a:extLst>
          </p:cNvPr>
          <p:cNvSpPr/>
          <p:nvPr/>
        </p:nvSpPr>
        <p:spPr>
          <a:xfrm>
            <a:off x="2223757" y="8548400"/>
            <a:ext cx="64008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sz="800" b="1">
              <a:latin typeface="Aptos Narrow" panose="020B0004020202020204" pitchFamily="34" charset="0"/>
            </a:endParaRPr>
          </a:p>
        </p:txBody>
      </p:sp>
      <p:sp>
        <p:nvSpPr>
          <p:cNvPr id="24" name="AutoShape 327">
            <a:extLst>
              <a:ext uri="{FF2B5EF4-FFF2-40B4-BE49-F238E27FC236}">
                <a16:creationId xmlns:a16="http://schemas.microsoft.com/office/drawing/2014/main" id="{6B0F9C13-38F3-11CA-E884-42FEF561A14D}"/>
              </a:ext>
            </a:extLst>
          </p:cNvPr>
          <p:cNvSpPr/>
          <p:nvPr/>
        </p:nvSpPr>
        <p:spPr>
          <a:xfrm>
            <a:off x="1787722" y="8086846"/>
            <a:ext cx="64008" cy="39319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pic>
        <p:nvPicPr>
          <p:cNvPr id="26" name="Picture 56" descr="Picture 56">
            <a:extLst>
              <a:ext uri="{FF2B5EF4-FFF2-40B4-BE49-F238E27FC236}">
                <a16:creationId xmlns:a16="http://schemas.microsoft.com/office/drawing/2014/main" id="{A35512EC-7590-D716-E72B-14B65127E6CC}"/>
              </a:ext>
            </a:extLst>
          </p:cNvPr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673236" y="8460709"/>
            <a:ext cx="1042416" cy="91440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AutoShape 327">
            <a:extLst>
              <a:ext uri="{FF2B5EF4-FFF2-40B4-BE49-F238E27FC236}">
                <a16:creationId xmlns:a16="http://schemas.microsoft.com/office/drawing/2014/main" id="{9E732D79-33F1-844A-2E0E-7EA7698EFCA6}"/>
              </a:ext>
            </a:extLst>
          </p:cNvPr>
          <p:cNvSpPr/>
          <p:nvPr/>
        </p:nvSpPr>
        <p:spPr>
          <a:xfrm>
            <a:off x="2324444" y="8548400"/>
            <a:ext cx="64008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sz="800" b="1">
              <a:latin typeface="Aptos Narrow" panose="020B0004020202020204" pitchFamily="34" charset="0"/>
            </a:endParaRPr>
          </a:p>
        </p:txBody>
      </p:sp>
      <p:sp>
        <p:nvSpPr>
          <p:cNvPr id="28" name="AutoShape 327">
            <a:extLst>
              <a:ext uri="{FF2B5EF4-FFF2-40B4-BE49-F238E27FC236}">
                <a16:creationId xmlns:a16="http://schemas.microsoft.com/office/drawing/2014/main" id="{0C3AEC59-C488-21B9-9A26-976A4221102A}"/>
              </a:ext>
            </a:extLst>
          </p:cNvPr>
          <p:cNvSpPr/>
          <p:nvPr/>
        </p:nvSpPr>
        <p:spPr>
          <a:xfrm>
            <a:off x="2419066" y="8548400"/>
            <a:ext cx="64008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sz="800" b="1">
              <a:latin typeface="Aptos Narrow" panose="020B0004020202020204" pitchFamily="34" charset="0"/>
            </a:endParaRPr>
          </a:p>
        </p:txBody>
      </p:sp>
      <p:sp>
        <p:nvSpPr>
          <p:cNvPr id="29" name="AutoShape 327">
            <a:extLst>
              <a:ext uri="{FF2B5EF4-FFF2-40B4-BE49-F238E27FC236}">
                <a16:creationId xmlns:a16="http://schemas.microsoft.com/office/drawing/2014/main" id="{554DBFA7-0CAB-1789-3862-123FC1504F6B}"/>
              </a:ext>
            </a:extLst>
          </p:cNvPr>
          <p:cNvSpPr/>
          <p:nvPr/>
        </p:nvSpPr>
        <p:spPr>
          <a:xfrm>
            <a:off x="2514483" y="8548400"/>
            <a:ext cx="64008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sz="800" b="1">
              <a:latin typeface="Aptos Narrow" panose="020B0004020202020204" pitchFamily="34" charset="0"/>
            </a:endParaRPr>
          </a:p>
        </p:txBody>
      </p:sp>
      <p:sp>
        <p:nvSpPr>
          <p:cNvPr id="30" name="AutoShape 327">
            <a:extLst>
              <a:ext uri="{FF2B5EF4-FFF2-40B4-BE49-F238E27FC236}">
                <a16:creationId xmlns:a16="http://schemas.microsoft.com/office/drawing/2014/main" id="{AE4A2C4A-C727-7EBC-3E81-63A0F72B8750}"/>
              </a:ext>
            </a:extLst>
          </p:cNvPr>
          <p:cNvSpPr/>
          <p:nvPr/>
        </p:nvSpPr>
        <p:spPr>
          <a:xfrm>
            <a:off x="2599692" y="8551503"/>
            <a:ext cx="64008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sz="800" b="1">
              <a:latin typeface="Aptos Narrow" panose="020B0004020202020204" pitchFamily="34" charset="0"/>
            </a:endParaRPr>
          </a:p>
        </p:txBody>
      </p:sp>
      <p:sp>
        <p:nvSpPr>
          <p:cNvPr id="31" name="AutoShape 327">
            <a:extLst>
              <a:ext uri="{FF2B5EF4-FFF2-40B4-BE49-F238E27FC236}">
                <a16:creationId xmlns:a16="http://schemas.microsoft.com/office/drawing/2014/main" id="{17840B48-C0CD-22FB-CA4D-F72EA015731D}"/>
              </a:ext>
            </a:extLst>
          </p:cNvPr>
          <p:cNvSpPr/>
          <p:nvPr/>
        </p:nvSpPr>
        <p:spPr>
          <a:xfrm>
            <a:off x="2688337" y="8551503"/>
            <a:ext cx="64008" cy="52120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sz="800" b="1">
              <a:latin typeface="Aptos Narrow" panose="020B0004020202020204" pitchFamily="34" charset="0"/>
            </a:endParaRPr>
          </a:p>
        </p:txBody>
      </p:sp>
      <p:sp>
        <p:nvSpPr>
          <p:cNvPr id="32" name="AutoShape 327">
            <a:extLst>
              <a:ext uri="{FF2B5EF4-FFF2-40B4-BE49-F238E27FC236}">
                <a16:creationId xmlns:a16="http://schemas.microsoft.com/office/drawing/2014/main" id="{2CBD8BAC-019A-6A3F-2A29-2B13E8E07B0B}"/>
              </a:ext>
            </a:extLst>
          </p:cNvPr>
          <p:cNvSpPr/>
          <p:nvPr/>
        </p:nvSpPr>
        <p:spPr>
          <a:xfrm>
            <a:off x="1879968" y="8086846"/>
            <a:ext cx="64008" cy="39319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3" name="AutoShape 327">
            <a:extLst>
              <a:ext uri="{FF2B5EF4-FFF2-40B4-BE49-F238E27FC236}">
                <a16:creationId xmlns:a16="http://schemas.microsoft.com/office/drawing/2014/main" id="{5F50F54F-E712-2CB4-8338-8F188FAE6D56}"/>
              </a:ext>
            </a:extLst>
          </p:cNvPr>
          <p:cNvSpPr/>
          <p:nvPr/>
        </p:nvSpPr>
        <p:spPr>
          <a:xfrm>
            <a:off x="1978875" y="8086846"/>
            <a:ext cx="64008" cy="393192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0" name="AutoShape 58">
            <a:extLst>
              <a:ext uri="{FF2B5EF4-FFF2-40B4-BE49-F238E27FC236}">
                <a16:creationId xmlns:a16="http://schemas.microsoft.com/office/drawing/2014/main" id="{B1942A03-A8E8-A881-98D3-AA0EECE66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9761" y="8480038"/>
            <a:ext cx="265176" cy="265176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21" name="AutoShape 81">
            <a:extLst>
              <a:ext uri="{FF2B5EF4-FFF2-40B4-BE49-F238E27FC236}">
                <a16:creationId xmlns:a16="http://schemas.microsoft.com/office/drawing/2014/main" id="{F69BAA9F-4F1E-A673-CA55-61106B279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3886" y="8480038"/>
            <a:ext cx="265176" cy="265176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sp>
        <p:nvSpPr>
          <p:cNvPr id="22" name="AutoShape 58">
            <a:extLst>
              <a:ext uri="{FF2B5EF4-FFF2-40B4-BE49-F238E27FC236}">
                <a16:creationId xmlns:a16="http://schemas.microsoft.com/office/drawing/2014/main" id="{71D504D5-9215-9DFC-D925-D7654C811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9761" y="8778279"/>
            <a:ext cx="265176" cy="265176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23" name="AutoShape 81">
            <a:extLst>
              <a:ext uri="{FF2B5EF4-FFF2-40B4-BE49-F238E27FC236}">
                <a16:creationId xmlns:a16="http://schemas.microsoft.com/office/drawing/2014/main" id="{648DEBFD-59FE-54FE-2F97-A3CD10D3A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1722" y="8778279"/>
            <a:ext cx="265176" cy="265176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A047AD71-7961-3117-9003-C03894F6C4C5}"/>
              </a:ext>
            </a:extLst>
          </p:cNvPr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272100" y="7961801"/>
            <a:ext cx="216408" cy="106070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CEEDDB79-18E8-3D04-6D95-B7FC1E72027C}"/>
              </a:ext>
            </a:extLst>
          </p:cNvPr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23959" y="7931575"/>
            <a:ext cx="216408" cy="109728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1772624-6AB5-2483-BBE5-AFD1A7A3810E}"/>
              </a:ext>
            </a:extLst>
          </p:cNvPr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144847" y="7931575"/>
            <a:ext cx="216408" cy="1097280"/>
          </a:xfrm>
          <a:prstGeom prst="rect">
            <a:avLst/>
          </a:prstGeom>
        </p:spPr>
      </p:pic>
      <p:grpSp>
        <p:nvGrpSpPr>
          <p:cNvPr id="36" name="Group 134">
            <a:extLst>
              <a:ext uri="{FF2B5EF4-FFF2-40B4-BE49-F238E27FC236}">
                <a16:creationId xmlns:a16="http://schemas.microsoft.com/office/drawing/2014/main" id="{82E8E611-B344-4A45-F719-C47E9EADB1D9}"/>
              </a:ext>
            </a:extLst>
          </p:cNvPr>
          <p:cNvGrpSpPr/>
          <p:nvPr/>
        </p:nvGrpSpPr>
        <p:grpSpPr>
          <a:xfrm>
            <a:off x="3140247" y="6414877"/>
            <a:ext cx="237744" cy="640454"/>
            <a:chOff x="0" y="0"/>
            <a:chExt cx="237742" cy="640452"/>
          </a:xfrm>
        </p:grpSpPr>
        <p:sp>
          <p:nvSpPr>
            <p:cNvPr id="37" name="Line 135">
              <a:extLst>
                <a:ext uri="{FF2B5EF4-FFF2-40B4-BE49-F238E27FC236}">
                  <a16:creationId xmlns:a16="http://schemas.microsoft.com/office/drawing/2014/main" id="{096AC6C3-4AE3-85A6-DACD-3C758D75A4FD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38" name="Line 136">
              <a:extLst>
                <a:ext uri="{FF2B5EF4-FFF2-40B4-BE49-F238E27FC236}">
                  <a16:creationId xmlns:a16="http://schemas.microsoft.com/office/drawing/2014/main" id="{41557105-07B4-1F0D-7647-33C2020466DE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39" name="Group 137">
              <a:extLst>
                <a:ext uri="{FF2B5EF4-FFF2-40B4-BE49-F238E27FC236}">
                  <a16:creationId xmlns:a16="http://schemas.microsoft.com/office/drawing/2014/main" id="{DD2F45EF-A3BD-F1DF-713A-D062A8938EC2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40" name="Freeform 138">
                <a:extLst>
                  <a:ext uri="{FF2B5EF4-FFF2-40B4-BE49-F238E27FC236}">
                    <a16:creationId xmlns:a16="http://schemas.microsoft.com/office/drawing/2014/main" id="{2C2701E7-6843-50A9-432D-CF3B764478EC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1" name="Text Box 139">
                <a:extLst>
                  <a:ext uri="{FF2B5EF4-FFF2-40B4-BE49-F238E27FC236}">
                    <a16:creationId xmlns:a16="http://schemas.microsoft.com/office/drawing/2014/main" id="{1FE47A6A-7C25-6201-7214-3BF2E06E0BBC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DT</a:t>
                </a:r>
              </a:p>
            </p:txBody>
          </p:sp>
        </p:grpSp>
      </p:grpSp>
      <p:grpSp>
        <p:nvGrpSpPr>
          <p:cNvPr id="42" name="Group 134">
            <a:extLst>
              <a:ext uri="{FF2B5EF4-FFF2-40B4-BE49-F238E27FC236}">
                <a16:creationId xmlns:a16="http://schemas.microsoft.com/office/drawing/2014/main" id="{8E6F7D58-3D23-D8ED-8713-264411EEAD91}"/>
              </a:ext>
            </a:extLst>
          </p:cNvPr>
          <p:cNvGrpSpPr/>
          <p:nvPr/>
        </p:nvGrpSpPr>
        <p:grpSpPr>
          <a:xfrm>
            <a:off x="3539157" y="6380640"/>
            <a:ext cx="237744" cy="640454"/>
            <a:chOff x="0" y="0"/>
            <a:chExt cx="237742" cy="640452"/>
          </a:xfrm>
        </p:grpSpPr>
        <p:sp>
          <p:nvSpPr>
            <p:cNvPr id="43" name="Line 135">
              <a:extLst>
                <a:ext uri="{FF2B5EF4-FFF2-40B4-BE49-F238E27FC236}">
                  <a16:creationId xmlns:a16="http://schemas.microsoft.com/office/drawing/2014/main" id="{DE2D04EF-5A62-A3AA-262A-5252D655A187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44" name="Line 136">
              <a:extLst>
                <a:ext uri="{FF2B5EF4-FFF2-40B4-BE49-F238E27FC236}">
                  <a16:creationId xmlns:a16="http://schemas.microsoft.com/office/drawing/2014/main" id="{DE802EB6-6E39-6573-B83E-4A4792BB3A60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45" name="Group 137">
              <a:extLst>
                <a:ext uri="{FF2B5EF4-FFF2-40B4-BE49-F238E27FC236}">
                  <a16:creationId xmlns:a16="http://schemas.microsoft.com/office/drawing/2014/main" id="{5A55AC6D-BF40-62EF-2833-B3A7A048C11D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46" name="Freeform 138">
                <a:extLst>
                  <a:ext uri="{FF2B5EF4-FFF2-40B4-BE49-F238E27FC236}">
                    <a16:creationId xmlns:a16="http://schemas.microsoft.com/office/drawing/2014/main" id="{754BFC26-A8C8-6EEE-990E-0A8F11891E23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7" name="Text Box 139">
                <a:extLst>
                  <a:ext uri="{FF2B5EF4-FFF2-40B4-BE49-F238E27FC236}">
                    <a16:creationId xmlns:a16="http://schemas.microsoft.com/office/drawing/2014/main" id="{3A1A3AAB-F548-8EF9-4A08-2C9A8EEB6442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508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sz="800"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DDT</a:t>
                </a:r>
              </a:p>
            </p:txBody>
          </p:sp>
        </p:grpSp>
      </p:grpSp>
      <p:grpSp>
        <p:nvGrpSpPr>
          <p:cNvPr id="48" name="Oval 140">
            <a:extLst>
              <a:ext uri="{FF2B5EF4-FFF2-40B4-BE49-F238E27FC236}">
                <a16:creationId xmlns:a16="http://schemas.microsoft.com/office/drawing/2014/main" id="{85EF4D19-040B-5374-EC0A-C4D9FE01F469}"/>
              </a:ext>
            </a:extLst>
          </p:cNvPr>
          <p:cNvGrpSpPr/>
          <p:nvPr/>
        </p:nvGrpSpPr>
        <p:grpSpPr>
          <a:xfrm>
            <a:off x="4460151" y="7246550"/>
            <a:ext cx="259480" cy="226986"/>
            <a:chOff x="0" y="0"/>
            <a:chExt cx="259479" cy="226985"/>
          </a:xfrm>
        </p:grpSpPr>
        <p:sp>
          <p:nvSpPr>
            <p:cNvPr id="49" name="Oval">
              <a:extLst>
                <a:ext uri="{FF2B5EF4-FFF2-40B4-BE49-F238E27FC236}">
                  <a16:creationId xmlns:a16="http://schemas.microsoft.com/office/drawing/2014/main" id="{92745CFA-4851-5D58-1651-B47B0AE3C532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0" name="P1">
              <a:extLst>
                <a:ext uri="{FF2B5EF4-FFF2-40B4-BE49-F238E27FC236}">
                  <a16:creationId xmlns:a16="http://schemas.microsoft.com/office/drawing/2014/main" id="{09EAAFF4-5199-7A17-0D9F-FEE307EFD2B1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P1</a:t>
              </a:r>
            </a:p>
          </p:txBody>
        </p:sp>
      </p:grpSp>
      <p:grpSp>
        <p:nvGrpSpPr>
          <p:cNvPr id="51" name="Oval 141">
            <a:extLst>
              <a:ext uri="{FF2B5EF4-FFF2-40B4-BE49-F238E27FC236}">
                <a16:creationId xmlns:a16="http://schemas.microsoft.com/office/drawing/2014/main" id="{BAD2097E-426B-39BE-2487-217CF76EAB7F}"/>
              </a:ext>
            </a:extLst>
          </p:cNvPr>
          <p:cNvGrpSpPr/>
          <p:nvPr/>
        </p:nvGrpSpPr>
        <p:grpSpPr>
          <a:xfrm>
            <a:off x="4764951" y="7246550"/>
            <a:ext cx="259480" cy="226986"/>
            <a:chOff x="0" y="0"/>
            <a:chExt cx="259479" cy="226985"/>
          </a:xfrm>
        </p:grpSpPr>
        <p:sp>
          <p:nvSpPr>
            <p:cNvPr id="52" name="Oval">
              <a:extLst>
                <a:ext uri="{FF2B5EF4-FFF2-40B4-BE49-F238E27FC236}">
                  <a16:creationId xmlns:a16="http://schemas.microsoft.com/office/drawing/2014/main" id="{5F0209C4-94CF-DF07-EB4D-A7648B810A7E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3" name="P2">
              <a:extLst>
                <a:ext uri="{FF2B5EF4-FFF2-40B4-BE49-F238E27FC236}">
                  <a16:creationId xmlns:a16="http://schemas.microsoft.com/office/drawing/2014/main" id="{DA18F7C1-57EE-915D-1877-A4F8B437D4BF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P2</a:t>
              </a:r>
            </a:p>
          </p:txBody>
        </p:sp>
      </p:grpSp>
      <p:grpSp>
        <p:nvGrpSpPr>
          <p:cNvPr id="54" name="Oval 142">
            <a:extLst>
              <a:ext uri="{FF2B5EF4-FFF2-40B4-BE49-F238E27FC236}">
                <a16:creationId xmlns:a16="http://schemas.microsoft.com/office/drawing/2014/main" id="{61CC6877-D376-06B8-94CC-8B0774B85F15}"/>
              </a:ext>
            </a:extLst>
          </p:cNvPr>
          <p:cNvGrpSpPr/>
          <p:nvPr/>
        </p:nvGrpSpPr>
        <p:grpSpPr>
          <a:xfrm>
            <a:off x="4460151" y="7551350"/>
            <a:ext cx="259480" cy="226986"/>
            <a:chOff x="0" y="0"/>
            <a:chExt cx="259479" cy="226985"/>
          </a:xfrm>
        </p:grpSpPr>
        <p:sp>
          <p:nvSpPr>
            <p:cNvPr id="55" name="Oval">
              <a:extLst>
                <a:ext uri="{FF2B5EF4-FFF2-40B4-BE49-F238E27FC236}">
                  <a16:creationId xmlns:a16="http://schemas.microsoft.com/office/drawing/2014/main" id="{9E57B40A-CB9B-F930-0A58-5766AF9C3348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6" name="P3">
              <a:extLst>
                <a:ext uri="{FF2B5EF4-FFF2-40B4-BE49-F238E27FC236}">
                  <a16:creationId xmlns:a16="http://schemas.microsoft.com/office/drawing/2014/main" id="{1ACAEFD6-8B0B-0D37-C382-6941DA1D7505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P3</a:t>
              </a:r>
            </a:p>
          </p:txBody>
        </p:sp>
      </p:grpSp>
      <p:grpSp>
        <p:nvGrpSpPr>
          <p:cNvPr id="57" name="Oval 143">
            <a:extLst>
              <a:ext uri="{FF2B5EF4-FFF2-40B4-BE49-F238E27FC236}">
                <a16:creationId xmlns:a16="http://schemas.microsoft.com/office/drawing/2014/main" id="{301A3722-3DF8-F040-737C-7566D7514CEB}"/>
              </a:ext>
            </a:extLst>
          </p:cNvPr>
          <p:cNvGrpSpPr/>
          <p:nvPr/>
        </p:nvGrpSpPr>
        <p:grpSpPr>
          <a:xfrm>
            <a:off x="4764951" y="7551350"/>
            <a:ext cx="259480" cy="226986"/>
            <a:chOff x="0" y="0"/>
            <a:chExt cx="259479" cy="226985"/>
          </a:xfrm>
        </p:grpSpPr>
        <p:sp>
          <p:nvSpPr>
            <p:cNvPr id="58" name="Oval">
              <a:extLst>
                <a:ext uri="{FF2B5EF4-FFF2-40B4-BE49-F238E27FC236}">
                  <a16:creationId xmlns:a16="http://schemas.microsoft.com/office/drawing/2014/main" id="{C4552FDC-6782-0FA5-76C5-605B46893EE3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9" name="P4">
              <a:extLst>
                <a:ext uri="{FF2B5EF4-FFF2-40B4-BE49-F238E27FC236}">
                  <a16:creationId xmlns:a16="http://schemas.microsoft.com/office/drawing/2014/main" id="{C1628530-D33D-9983-4E58-8695E0F0D9E0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P4</a:t>
              </a:r>
            </a:p>
          </p:txBody>
        </p:sp>
      </p:grpSp>
      <p:grpSp>
        <p:nvGrpSpPr>
          <p:cNvPr id="60" name="Group 202">
            <a:extLst>
              <a:ext uri="{FF2B5EF4-FFF2-40B4-BE49-F238E27FC236}">
                <a16:creationId xmlns:a16="http://schemas.microsoft.com/office/drawing/2014/main" id="{FE801699-2184-565A-905A-607065E416EC}"/>
              </a:ext>
            </a:extLst>
          </p:cNvPr>
          <p:cNvGrpSpPr/>
          <p:nvPr/>
        </p:nvGrpSpPr>
        <p:grpSpPr>
          <a:xfrm>
            <a:off x="3957833" y="6986106"/>
            <a:ext cx="152401" cy="457201"/>
            <a:chOff x="0" y="0"/>
            <a:chExt cx="152400" cy="457200"/>
          </a:xfrm>
        </p:grpSpPr>
        <p:grpSp>
          <p:nvGrpSpPr>
            <p:cNvPr id="61" name="Group 203">
              <a:extLst>
                <a:ext uri="{FF2B5EF4-FFF2-40B4-BE49-F238E27FC236}">
                  <a16:creationId xmlns:a16="http://schemas.microsoft.com/office/drawing/2014/main" id="{30B91C23-B2B1-D65B-B7EF-4DA252DE2E51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63" name="AutoShape 204">
                <a:extLst>
                  <a:ext uri="{FF2B5EF4-FFF2-40B4-BE49-F238E27FC236}">
                    <a16:creationId xmlns:a16="http://schemas.microsoft.com/office/drawing/2014/main" id="{C2ACD20D-F710-1294-FBC5-7B5CFF22C17F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4" name="AutoShape 205">
                <a:extLst>
                  <a:ext uri="{FF2B5EF4-FFF2-40B4-BE49-F238E27FC236}">
                    <a16:creationId xmlns:a16="http://schemas.microsoft.com/office/drawing/2014/main" id="{94C10C4F-EAA9-1217-6616-194BB39ADEE9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62" name="Rectangle 206">
              <a:extLst>
                <a:ext uri="{FF2B5EF4-FFF2-40B4-BE49-F238E27FC236}">
                  <a16:creationId xmlns:a16="http://schemas.microsoft.com/office/drawing/2014/main" id="{0AA6FDB3-8DD1-3106-5671-80F43BE94C61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65" name="Group 238">
            <a:extLst>
              <a:ext uri="{FF2B5EF4-FFF2-40B4-BE49-F238E27FC236}">
                <a16:creationId xmlns:a16="http://schemas.microsoft.com/office/drawing/2014/main" id="{C3D91FCD-6896-D602-111A-66D66BCE3F14}"/>
              </a:ext>
            </a:extLst>
          </p:cNvPr>
          <p:cNvGrpSpPr/>
          <p:nvPr/>
        </p:nvGrpSpPr>
        <p:grpSpPr>
          <a:xfrm>
            <a:off x="3954758" y="6440867"/>
            <a:ext cx="304801" cy="304801"/>
            <a:chOff x="0" y="0"/>
            <a:chExt cx="304800" cy="304800"/>
          </a:xfrm>
        </p:grpSpPr>
        <p:sp>
          <p:nvSpPr>
            <p:cNvPr id="66" name="Rectangle 239">
              <a:extLst>
                <a:ext uri="{FF2B5EF4-FFF2-40B4-BE49-F238E27FC236}">
                  <a16:creationId xmlns:a16="http://schemas.microsoft.com/office/drawing/2014/main" id="{9666E388-1DE3-DB32-0A23-49B2A5C6651C}"/>
                </a:ext>
              </a:extLst>
            </p:cNvPr>
            <p:cNvSpPr/>
            <p:nvPr/>
          </p:nvSpPr>
          <p:spPr>
            <a:xfrm>
              <a:off x="0" y="0"/>
              <a:ext cx="304800" cy="304800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7" name="Line 240">
              <a:extLst>
                <a:ext uri="{FF2B5EF4-FFF2-40B4-BE49-F238E27FC236}">
                  <a16:creationId xmlns:a16="http://schemas.microsoft.com/office/drawing/2014/main" id="{2A0E6BCF-9699-6B14-337C-DEABF14ABFCD}"/>
                </a:ext>
              </a:extLst>
            </p:cNvPr>
            <p:cNvSpPr/>
            <p:nvPr/>
          </p:nvSpPr>
          <p:spPr>
            <a:xfrm>
              <a:off x="0" y="762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68" name="Line 241">
              <a:extLst>
                <a:ext uri="{FF2B5EF4-FFF2-40B4-BE49-F238E27FC236}">
                  <a16:creationId xmlns:a16="http://schemas.microsoft.com/office/drawing/2014/main" id="{EB2DB3DE-72EE-3A3C-18A1-5C5C9B86D562}"/>
                </a:ext>
              </a:extLst>
            </p:cNvPr>
            <p:cNvSpPr/>
            <p:nvPr/>
          </p:nvSpPr>
          <p:spPr>
            <a:xfrm>
              <a:off x="0" y="2286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69" name="Line 242">
              <a:extLst>
                <a:ext uri="{FF2B5EF4-FFF2-40B4-BE49-F238E27FC236}">
                  <a16:creationId xmlns:a16="http://schemas.microsoft.com/office/drawing/2014/main" id="{FE8863D2-7D58-1F44-9E40-EB26B2F3A5D9}"/>
                </a:ext>
              </a:extLst>
            </p:cNvPr>
            <p:cNvSpPr/>
            <p:nvPr/>
          </p:nvSpPr>
          <p:spPr>
            <a:xfrm>
              <a:off x="0" y="152400"/>
              <a:ext cx="304801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70" name="Group 273">
            <a:extLst>
              <a:ext uri="{FF2B5EF4-FFF2-40B4-BE49-F238E27FC236}">
                <a16:creationId xmlns:a16="http://schemas.microsoft.com/office/drawing/2014/main" id="{4E3E8ED8-7304-50FC-A41B-1A7412D67EFA}"/>
              </a:ext>
            </a:extLst>
          </p:cNvPr>
          <p:cNvGrpSpPr>
            <a:grpSpLocks noChangeAspect="1"/>
          </p:cNvGrpSpPr>
          <p:nvPr/>
        </p:nvGrpSpPr>
        <p:grpSpPr>
          <a:xfrm>
            <a:off x="1993408" y="6446641"/>
            <a:ext cx="216565" cy="551566"/>
            <a:chOff x="0" y="0"/>
            <a:chExt cx="221262" cy="541862"/>
          </a:xfrm>
        </p:grpSpPr>
        <p:sp>
          <p:nvSpPr>
            <p:cNvPr id="71" name="Rectangle 274">
              <a:extLst>
                <a:ext uri="{FF2B5EF4-FFF2-40B4-BE49-F238E27FC236}">
                  <a16:creationId xmlns:a16="http://schemas.microsoft.com/office/drawing/2014/main" id="{B665DC7A-D32E-890F-2563-8AC407288C90}"/>
                </a:ext>
              </a:extLst>
            </p:cNvPr>
            <p:cNvSpPr/>
            <p:nvPr/>
          </p:nvSpPr>
          <p:spPr>
            <a:xfrm>
              <a:off x="-1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2" name="Line 275">
              <a:extLst>
                <a:ext uri="{FF2B5EF4-FFF2-40B4-BE49-F238E27FC236}">
                  <a16:creationId xmlns:a16="http://schemas.microsoft.com/office/drawing/2014/main" id="{E3206F50-01E9-EF87-A578-607E672C9F51}"/>
                </a:ext>
              </a:extLst>
            </p:cNvPr>
            <p:cNvSpPr/>
            <p:nvPr/>
          </p:nvSpPr>
          <p:spPr>
            <a:xfrm flipH="1">
              <a:off x="162559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73" name="Group 276">
              <a:extLst>
                <a:ext uri="{FF2B5EF4-FFF2-40B4-BE49-F238E27FC236}">
                  <a16:creationId xmlns:a16="http://schemas.microsoft.com/office/drawing/2014/main" id="{2E76EFB5-0BA9-E8BC-23A0-019628D267E7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74" name="Freeform 277">
                <a:extLst>
                  <a:ext uri="{FF2B5EF4-FFF2-40B4-BE49-F238E27FC236}">
                    <a16:creationId xmlns:a16="http://schemas.microsoft.com/office/drawing/2014/main" id="{CD3C37FE-73E4-4F65-31AC-C3FFF368C3CE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5" name="Text Box 278">
                <a:extLst>
                  <a:ext uri="{FF2B5EF4-FFF2-40B4-BE49-F238E27FC236}">
                    <a16:creationId xmlns:a16="http://schemas.microsoft.com/office/drawing/2014/main" id="{7C0C0663-12D4-4182-BD51-FF6B0D1326F2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76" name="Group 279">
            <a:extLst>
              <a:ext uri="{FF2B5EF4-FFF2-40B4-BE49-F238E27FC236}">
                <a16:creationId xmlns:a16="http://schemas.microsoft.com/office/drawing/2014/main" id="{56300750-1FB8-52FC-48FC-4F9BDD6F3DC7}"/>
              </a:ext>
            </a:extLst>
          </p:cNvPr>
          <p:cNvGrpSpPr>
            <a:grpSpLocks noChangeAspect="1"/>
          </p:cNvGrpSpPr>
          <p:nvPr/>
        </p:nvGrpSpPr>
        <p:grpSpPr>
          <a:xfrm>
            <a:off x="2247217" y="6441269"/>
            <a:ext cx="212141" cy="551566"/>
            <a:chOff x="0" y="0"/>
            <a:chExt cx="221262" cy="541862"/>
          </a:xfrm>
        </p:grpSpPr>
        <p:sp>
          <p:nvSpPr>
            <p:cNvPr id="77" name="Rectangle 280">
              <a:extLst>
                <a:ext uri="{FF2B5EF4-FFF2-40B4-BE49-F238E27FC236}">
                  <a16:creationId xmlns:a16="http://schemas.microsoft.com/office/drawing/2014/main" id="{C7A3DD74-82FB-282F-5998-62EFC8A86354}"/>
                </a:ext>
              </a:extLst>
            </p:cNvPr>
            <p:cNvSpPr/>
            <p:nvPr/>
          </p:nvSpPr>
          <p:spPr>
            <a:xfrm>
              <a:off x="162559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8" name="Line 281">
              <a:extLst>
                <a:ext uri="{FF2B5EF4-FFF2-40B4-BE49-F238E27FC236}">
                  <a16:creationId xmlns:a16="http://schemas.microsoft.com/office/drawing/2014/main" id="{E74B4D2F-C7AE-0E45-8A13-CF0BEE33135B}"/>
                </a:ext>
              </a:extLst>
            </p:cNvPr>
            <p:cNvSpPr/>
            <p:nvPr/>
          </p:nvSpPr>
          <p:spPr>
            <a:xfrm flipH="1">
              <a:off x="54186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79" name="Group 282">
              <a:extLst>
                <a:ext uri="{FF2B5EF4-FFF2-40B4-BE49-F238E27FC236}">
                  <a16:creationId xmlns:a16="http://schemas.microsoft.com/office/drawing/2014/main" id="{149D94E6-E19F-9AFB-8DA2-667F85064F12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80" name="Freeform 283">
                <a:extLst>
                  <a:ext uri="{FF2B5EF4-FFF2-40B4-BE49-F238E27FC236}">
                    <a16:creationId xmlns:a16="http://schemas.microsoft.com/office/drawing/2014/main" id="{2C968BBC-1DF6-1D0D-4811-F9F49A98579F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1" name="Text Box 284">
                <a:extLst>
                  <a:ext uri="{FF2B5EF4-FFF2-40B4-BE49-F238E27FC236}">
                    <a16:creationId xmlns:a16="http://schemas.microsoft.com/office/drawing/2014/main" id="{F2BA81B1-C653-F071-25A3-63FEDAB0DCF1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82" name="Group 64">
            <a:extLst>
              <a:ext uri="{FF2B5EF4-FFF2-40B4-BE49-F238E27FC236}">
                <a16:creationId xmlns:a16="http://schemas.microsoft.com/office/drawing/2014/main" id="{135EA2F9-3581-4C8E-28A2-D72D28D543D6}"/>
              </a:ext>
            </a:extLst>
          </p:cNvPr>
          <p:cNvGrpSpPr/>
          <p:nvPr/>
        </p:nvGrpSpPr>
        <p:grpSpPr>
          <a:xfrm>
            <a:off x="3023144" y="7181317"/>
            <a:ext cx="799384" cy="563631"/>
            <a:chOff x="-67568" y="104140"/>
            <a:chExt cx="799382" cy="563630"/>
          </a:xfrm>
        </p:grpSpPr>
        <p:grpSp>
          <p:nvGrpSpPr>
            <p:cNvPr id="83" name="Group 65">
              <a:extLst>
                <a:ext uri="{FF2B5EF4-FFF2-40B4-BE49-F238E27FC236}">
                  <a16:creationId xmlns:a16="http://schemas.microsoft.com/office/drawing/2014/main" id="{AA54AA96-66FC-B6F7-C727-5E10B7BFB640}"/>
                </a:ext>
              </a:extLst>
            </p:cNvPr>
            <p:cNvGrpSpPr/>
            <p:nvPr/>
          </p:nvGrpSpPr>
          <p:grpSpPr>
            <a:xfrm>
              <a:off x="72680" y="208653"/>
              <a:ext cx="659134" cy="459117"/>
              <a:chOff x="0" y="0"/>
              <a:chExt cx="659133" cy="459116"/>
            </a:xfrm>
          </p:grpSpPr>
          <p:grpSp>
            <p:nvGrpSpPr>
              <p:cNvPr id="85" name="Group 66">
                <a:extLst>
                  <a:ext uri="{FF2B5EF4-FFF2-40B4-BE49-F238E27FC236}">
                    <a16:creationId xmlns:a16="http://schemas.microsoft.com/office/drawing/2014/main" id="{C6667CF3-A197-7D7F-E3DD-79A3AB52B7A3}"/>
                  </a:ext>
                </a:extLst>
              </p:cNvPr>
              <p:cNvGrpSpPr/>
              <p:nvPr/>
            </p:nvGrpSpPr>
            <p:grpSpPr>
              <a:xfrm>
                <a:off x="325329" y="0"/>
                <a:ext cx="333805" cy="367458"/>
                <a:chOff x="0" y="0"/>
                <a:chExt cx="333803" cy="367457"/>
              </a:xfrm>
            </p:grpSpPr>
            <p:sp>
              <p:nvSpPr>
                <p:cNvPr id="88" name="Freeform 67">
                  <a:extLst>
                    <a:ext uri="{FF2B5EF4-FFF2-40B4-BE49-F238E27FC236}">
                      <a16:creationId xmlns:a16="http://schemas.microsoft.com/office/drawing/2014/main" id="{37189D76-F4F7-8D52-D925-4E0049FDDA61}"/>
                    </a:ext>
                  </a:extLst>
                </p:cNvPr>
                <p:cNvSpPr/>
                <p:nvPr/>
              </p:nvSpPr>
              <p:spPr>
                <a:xfrm rot="21560997" flipH="1">
                  <a:off x="40661" y="1245"/>
                  <a:ext cx="221619" cy="36496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89" name="Text Box 68">
                  <a:extLst>
                    <a:ext uri="{FF2B5EF4-FFF2-40B4-BE49-F238E27FC236}">
                      <a16:creationId xmlns:a16="http://schemas.microsoft.com/office/drawing/2014/main" id="{CAD69547-BD66-2C05-F196-280BFA35BD3F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2"/>
                  <a:ext cx="331826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86" name="Line 69">
                <a:extLst>
                  <a:ext uri="{FF2B5EF4-FFF2-40B4-BE49-F238E27FC236}">
                    <a16:creationId xmlns:a16="http://schemas.microsoft.com/office/drawing/2014/main" id="{B75699A7-622F-329A-C7E8-5E1D604E92F5}"/>
                  </a:ext>
                </a:extLst>
              </p:cNvPr>
              <p:cNvSpPr/>
              <p:nvPr/>
            </p:nvSpPr>
            <p:spPr>
              <a:xfrm flipH="1" flipV="1">
                <a:off x="0" y="409260"/>
                <a:ext cx="319137" cy="23883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87" name="Arc 70">
                <a:extLst>
                  <a:ext uri="{FF2B5EF4-FFF2-40B4-BE49-F238E27FC236}">
                    <a16:creationId xmlns:a16="http://schemas.microsoft.com/office/drawing/2014/main" id="{A5E37795-1655-BEB7-9B60-53EFC2A8EAA2}"/>
                  </a:ext>
                </a:extLst>
              </p:cNvPr>
              <p:cNvSpPr/>
              <p:nvPr/>
            </p:nvSpPr>
            <p:spPr>
              <a:xfrm rot="882017" flipH="1">
                <a:off x="88095" y="164067"/>
                <a:ext cx="253053" cy="2673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84" name="Text Box 71">
              <a:extLst>
                <a:ext uri="{FF2B5EF4-FFF2-40B4-BE49-F238E27FC236}">
                  <a16:creationId xmlns:a16="http://schemas.microsoft.com/office/drawing/2014/main" id="{823B5465-92C1-59A7-56B7-999E7D1863CA}"/>
                </a:ext>
              </a:extLst>
            </p:cNvPr>
            <p:cNvSpPr txBox="1"/>
            <p:nvPr/>
          </p:nvSpPr>
          <p:spPr>
            <a:xfrm rot="19687297">
              <a:off x="-67568" y="104140"/>
              <a:ext cx="646968" cy="2154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grpSp>
        <p:nvGrpSpPr>
          <p:cNvPr id="90" name="Group 64">
            <a:extLst>
              <a:ext uri="{FF2B5EF4-FFF2-40B4-BE49-F238E27FC236}">
                <a16:creationId xmlns:a16="http://schemas.microsoft.com/office/drawing/2014/main" id="{A449FBFF-1215-3EF3-EF19-1C8C22BBDA39}"/>
              </a:ext>
            </a:extLst>
          </p:cNvPr>
          <p:cNvGrpSpPr/>
          <p:nvPr/>
        </p:nvGrpSpPr>
        <p:grpSpPr>
          <a:xfrm>
            <a:off x="2399752" y="7192939"/>
            <a:ext cx="707862" cy="560795"/>
            <a:chOff x="0" y="69465"/>
            <a:chExt cx="707861" cy="560793"/>
          </a:xfrm>
        </p:grpSpPr>
        <p:grpSp>
          <p:nvGrpSpPr>
            <p:cNvPr id="91" name="Group 65">
              <a:extLst>
                <a:ext uri="{FF2B5EF4-FFF2-40B4-BE49-F238E27FC236}">
                  <a16:creationId xmlns:a16="http://schemas.microsoft.com/office/drawing/2014/main" id="{7A98FE3F-1C54-7A7F-50CF-24539083049E}"/>
                </a:ext>
              </a:extLst>
            </p:cNvPr>
            <p:cNvGrpSpPr/>
            <p:nvPr/>
          </p:nvGrpSpPr>
          <p:grpSpPr>
            <a:xfrm>
              <a:off x="0" y="231815"/>
              <a:ext cx="613993" cy="398443"/>
              <a:chOff x="0" y="0"/>
              <a:chExt cx="613992" cy="398442"/>
            </a:xfrm>
          </p:grpSpPr>
          <p:grpSp>
            <p:nvGrpSpPr>
              <p:cNvPr id="93" name="Group 66">
                <a:extLst>
                  <a:ext uri="{FF2B5EF4-FFF2-40B4-BE49-F238E27FC236}">
                    <a16:creationId xmlns:a16="http://schemas.microsoft.com/office/drawing/2014/main" id="{4FAB8939-596F-B357-0A10-2FDA71E56061}"/>
                  </a:ext>
                </a:extLst>
              </p:cNvPr>
              <p:cNvGrpSpPr/>
              <p:nvPr/>
            </p:nvGrpSpPr>
            <p:grpSpPr>
              <a:xfrm>
                <a:off x="-1" y="0"/>
                <a:ext cx="332704" cy="367459"/>
                <a:chOff x="0" y="0"/>
                <a:chExt cx="332702" cy="367458"/>
              </a:xfrm>
            </p:grpSpPr>
            <p:sp>
              <p:nvSpPr>
                <p:cNvPr id="96" name="Freeform 67">
                  <a:extLst>
                    <a:ext uri="{FF2B5EF4-FFF2-40B4-BE49-F238E27FC236}">
                      <a16:creationId xmlns:a16="http://schemas.microsoft.com/office/drawing/2014/main" id="{C6214012-AACB-5486-FDD9-426BF67EAA39}"/>
                    </a:ext>
                  </a:extLst>
                </p:cNvPr>
                <p:cNvSpPr/>
                <p:nvPr/>
              </p:nvSpPr>
              <p:spPr>
                <a:xfrm rot="21560997" flipH="1">
                  <a:off x="40529" y="1241"/>
                  <a:ext cx="220883" cy="36497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97" name="Text Box 68">
                  <a:extLst>
                    <a:ext uri="{FF2B5EF4-FFF2-40B4-BE49-F238E27FC236}">
                      <a16:creationId xmlns:a16="http://schemas.microsoft.com/office/drawing/2014/main" id="{F6675060-5145-CD5E-5EAD-AF5215D016A5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1"/>
                  <a:ext cx="330725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94" name="Line 69">
                <a:extLst>
                  <a:ext uri="{FF2B5EF4-FFF2-40B4-BE49-F238E27FC236}">
                    <a16:creationId xmlns:a16="http://schemas.microsoft.com/office/drawing/2014/main" id="{65B826CA-9FBB-A430-46B3-68B6664F6CD4}"/>
                  </a:ext>
                </a:extLst>
              </p:cNvPr>
              <p:cNvSpPr/>
              <p:nvPr/>
            </p:nvSpPr>
            <p:spPr>
              <a:xfrm flipH="1">
                <a:off x="284380" y="343356"/>
                <a:ext cx="329613" cy="5046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95" name="Arc 70">
                <a:extLst>
                  <a:ext uri="{FF2B5EF4-FFF2-40B4-BE49-F238E27FC236}">
                    <a16:creationId xmlns:a16="http://schemas.microsoft.com/office/drawing/2014/main" id="{2017F716-45A3-A5FB-17A4-1DFC3628232C}"/>
                  </a:ext>
                </a:extLst>
              </p:cNvPr>
              <p:cNvSpPr/>
              <p:nvPr/>
            </p:nvSpPr>
            <p:spPr>
              <a:xfrm rot="4650732" flipH="1">
                <a:off x="321573" y="112886"/>
                <a:ext cx="253059" cy="2664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92" name="Text Box 71">
              <a:extLst>
                <a:ext uri="{FF2B5EF4-FFF2-40B4-BE49-F238E27FC236}">
                  <a16:creationId xmlns:a16="http://schemas.microsoft.com/office/drawing/2014/main" id="{20C67C2D-1EF4-4447-23AE-8651D4A26C5F}"/>
                </a:ext>
              </a:extLst>
            </p:cNvPr>
            <p:cNvSpPr txBox="1"/>
            <p:nvPr/>
          </p:nvSpPr>
          <p:spPr>
            <a:xfrm rot="1209710">
              <a:off x="60892" y="69465"/>
              <a:ext cx="646969" cy="2154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pic>
        <p:nvPicPr>
          <p:cNvPr id="98" name="Picture 153" descr="Picture 153">
            <a:extLst>
              <a:ext uri="{FF2B5EF4-FFF2-40B4-BE49-F238E27FC236}">
                <a16:creationId xmlns:a16="http://schemas.microsoft.com/office/drawing/2014/main" id="{479F7BD2-E5DE-AAD9-6605-8D235292B6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40219" y="6407864"/>
            <a:ext cx="321565" cy="710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99" name="Picture 155" descr="Picture 155">
            <a:extLst>
              <a:ext uri="{FF2B5EF4-FFF2-40B4-BE49-F238E27FC236}">
                <a16:creationId xmlns:a16="http://schemas.microsoft.com/office/drawing/2014/main" id="{29F491C4-580A-9A8C-B84F-CDE4B750409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80638" y="6400427"/>
            <a:ext cx="298705" cy="736093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Picture 275" descr="Picture 275">
            <a:extLst>
              <a:ext uri="{FF2B5EF4-FFF2-40B4-BE49-F238E27FC236}">
                <a16:creationId xmlns:a16="http://schemas.microsoft.com/office/drawing/2014/main" id="{1BF9D872-6ADD-1AA1-1579-22115FB033E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57252" y="7053798"/>
            <a:ext cx="950977" cy="701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Picture 296" descr="Picture 296">
            <a:extLst>
              <a:ext uri="{FF2B5EF4-FFF2-40B4-BE49-F238E27FC236}">
                <a16:creationId xmlns:a16="http://schemas.microsoft.com/office/drawing/2014/main" id="{D9EE5F21-BF79-E806-9B5B-E52FE842486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98888" y="6452644"/>
            <a:ext cx="847345" cy="56845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2" name="Group 164">
            <a:extLst>
              <a:ext uri="{FF2B5EF4-FFF2-40B4-BE49-F238E27FC236}">
                <a16:creationId xmlns:a16="http://schemas.microsoft.com/office/drawing/2014/main" id="{7DEE7E77-E01F-D517-9CD0-5FD75C31CB84}"/>
              </a:ext>
            </a:extLst>
          </p:cNvPr>
          <p:cNvGrpSpPr>
            <a:grpSpLocks noChangeAspect="1"/>
          </p:cNvGrpSpPr>
          <p:nvPr/>
        </p:nvGrpSpPr>
        <p:grpSpPr>
          <a:xfrm>
            <a:off x="975063" y="6467470"/>
            <a:ext cx="220890" cy="365760"/>
            <a:chOff x="0" y="0"/>
            <a:chExt cx="217018" cy="359348"/>
          </a:xfrm>
        </p:grpSpPr>
        <p:sp>
          <p:nvSpPr>
            <p:cNvPr id="103" name="Freeform 165">
              <a:extLst>
                <a:ext uri="{FF2B5EF4-FFF2-40B4-BE49-F238E27FC236}">
                  <a16:creationId xmlns:a16="http://schemas.microsoft.com/office/drawing/2014/main" id="{89BF5A63-A045-1678-E71C-A90C9BA977E1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04" name="Group 166">
              <a:extLst>
                <a:ext uri="{FF2B5EF4-FFF2-40B4-BE49-F238E27FC236}">
                  <a16:creationId xmlns:a16="http://schemas.microsoft.com/office/drawing/2014/main" id="{3C837B6E-2F94-4171-F92C-43F575F2E7AD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05" name="Line 167">
                <a:extLst>
                  <a:ext uri="{FF2B5EF4-FFF2-40B4-BE49-F238E27FC236}">
                    <a16:creationId xmlns:a16="http://schemas.microsoft.com/office/drawing/2014/main" id="{4686A787-8B61-60C3-74F4-D13A7D7941B2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06" name="Line 168">
                <a:extLst>
                  <a:ext uri="{FF2B5EF4-FFF2-40B4-BE49-F238E27FC236}">
                    <a16:creationId xmlns:a16="http://schemas.microsoft.com/office/drawing/2014/main" id="{02294953-C1F4-DF8E-A774-4D62665E1BEE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07" name="Group 11">
            <a:extLst>
              <a:ext uri="{FF2B5EF4-FFF2-40B4-BE49-F238E27FC236}">
                <a16:creationId xmlns:a16="http://schemas.microsoft.com/office/drawing/2014/main" id="{8596F2D8-68D9-9627-289A-33423311FE01}"/>
              </a:ext>
            </a:extLst>
          </p:cNvPr>
          <p:cNvGrpSpPr>
            <a:grpSpLocks noChangeAspect="1"/>
          </p:cNvGrpSpPr>
          <p:nvPr/>
        </p:nvGrpSpPr>
        <p:grpSpPr>
          <a:xfrm>
            <a:off x="195858" y="6461350"/>
            <a:ext cx="221691" cy="365760"/>
            <a:chOff x="0" y="0"/>
            <a:chExt cx="217805" cy="359348"/>
          </a:xfrm>
        </p:grpSpPr>
        <p:sp>
          <p:nvSpPr>
            <p:cNvPr id="108" name="Freeform 12">
              <a:extLst>
                <a:ext uri="{FF2B5EF4-FFF2-40B4-BE49-F238E27FC236}">
                  <a16:creationId xmlns:a16="http://schemas.microsoft.com/office/drawing/2014/main" id="{16DC2C70-3B27-33A0-124A-02692DD7400A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09" name="Text Box 13">
              <a:extLst>
                <a:ext uri="{FF2B5EF4-FFF2-40B4-BE49-F238E27FC236}">
                  <a16:creationId xmlns:a16="http://schemas.microsoft.com/office/drawing/2014/main" id="{B9B51BB3-FB6D-0E08-77CA-FFC71306958C}"/>
                </a:ext>
              </a:extLst>
            </p:cNvPr>
            <p:cNvSpPr txBox="1"/>
            <p:nvPr/>
          </p:nvSpPr>
          <p:spPr>
            <a:xfrm>
              <a:off x="0" y="128417"/>
              <a:ext cx="217805" cy="1757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T1</a:t>
              </a:r>
            </a:p>
          </p:txBody>
        </p:sp>
      </p:grpSp>
      <p:grpSp>
        <p:nvGrpSpPr>
          <p:cNvPr id="110" name="Group 144">
            <a:extLst>
              <a:ext uri="{FF2B5EF4-FFF2-40B4-BE49-F238E27FC236}">
                <a16:creationId xmlns:a16="http://schemas.microsoft.com/office/drawing/2014/main" id="{CF5E4DD8-F991-C42A-BE15-1319AF8C88E3}"/>
              </a:ext>
            </a:extLst>
          </p:cNvPr>
          <p:cNvGrpSpPr>
            <a:grpSpLocks noChangeAspect="1"/>
          </p:cNvGrpSpPr>
          <p:nvPr/>
        </p:nvGrpSpPr>
        <p:grpSpPr>
          <a:xfrm>
            <a:off x="1466120" y="6862327"/>
            <a:ext cx="262134" cy="365760"/>
            <a:chOff x="0" y="0"/>
            <a:chExt cx="257538" cy="359348"/>
          </a:xfrm>
        </p:grpSpPr>
        <p:grpSp>
          <p:nvGrpSpPr>
            <p:cNvPr id="111" name="Group 145">
              <a:extLst>
                <a:ext uri="{FF2B5EF4-FFF2-40B4-BE49-F238E27FC236}">
                  <a16:creationId xmlns:a16="http://schemas.microsoft.com/office/drawing/2014/main" id="{A59AEF63-12B7-8A03-16BB-560719B54F4B}"/>
                </a:ext>
              </a:extLst>
            </p:cNvPr>
            <p:cNvGrpSpPr/>
            <p:nvPr/>
          </p:nvGrpSpPr>
          <p:grpSpPr>
            <a:xfrm>
              <a:off x="32316" y="0"/>
              <a:ext cx="215914" cy="359349"/>
              <a:chOff x="0" y="0"/>
              <a:chExt cx="215913" cy="359348"/>
            </a:xfrm>
          </p:grpSpPr>
          <p:sp>
            <p:nvSpPr>
              <p:cNvPr id="113" name="Freeform 146">
                <a:extLst>
                  <a:ext uri="{FF2B5EF4-FFF2-40B4-BE49-F238E27FC236}">
                    <a16:creationId xmlns:a16="http://schemas.microsoft.com/office/drawing/2014/main" id="{FB822194-EECF-4B88-467C-C129F75B411B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15915" cy="3593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4" name="Freeform 147">
                <a:extLst>
                  <a:ext uri="{FF2B5EF4-FFF2-40B4-BE49-F238E27FC236}">
                    <a16:creationId xmlns:a16="http://schemas.microsoft.com/office/drawing/2014/main" id="{7007481E-511C-1F37-9AAB-EBA1C4424B6C}"/>
                  </a:ext>
                </a:extLst>
              </p:cNvPr>
              <p:cNvSpPr/>
              <p:nvPr/>
            </p:nvSpPr>
            <p:spPr>
              <a:xfrm flipH="1">
                <a:off x="3369" y="74597"/>
                <a:ext cx="212545" cy="2847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812" y="0"/>
                    </a:moveTo>
                    <a:lnTo>
                      <a:pt x="17629" y="0"/>
                    </a:lnTo>
                    <a:lnTo>
                      <a:pt x="21600" y="1848"/>
                    </a:lnTo>
                    <a:lnTo>
                      <a:pt x="21600" y="16319"/>
                    </a:lnTo>
                    <a:lnTo>
                      <a:pt x="17550" y="21600"/>
                    </a:lnTo>
                    <a:lnTo>
                      <a:pt x="3971" y="21600"/>
                    </a:lnTo>
                    <a:lnTo>
                      <a:pt x="0" y="16372"/>
                    </a:lnTo>
                    <a:lnTo>
                      <a:pt x="0" y="1743"/>
                    </a:lnTo>
                    <a:lnTo>
                      <a:pt x="3812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12" name="Text Box 148">
              <a:extLst>
                <a:ext uri="{FF2B5EF4-FFF2-40B4-BE49-F238E27FC236}">
                  <a16:creationId xmlns:a16="http://schemas.microsoft.com/office/drawing/2014/main" id="{F29F0B9B-52E8-F738-F82C-65729C587BC8}"/>
                </a:ext>
              </a:extLst>
            </p:cNvPr>
            <p:cNvSpPr txBox="1"/>
            <p:nvPr/>
          </p:nvSpPr>
          <p:spPr>
            <a:xfrm>
              <a:off x="0" y="71992"/>
              <a:ext cx="257539" cy="243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>
                <a:defRPr sz="1100" b="1">
                  <a:solidFill>
                    <a:schemeClr val="accent3">
                      <a:lumOff val="44000"/>
                    </a:schemeClr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pPr>
              <a:r>
                <a:rPr dirty="0"/>
                <a:t> </a:t>
              </a:r>
              <a:r>
                <a:rPr sz="1000" dirty="0"/>
                <a:t>T3</a:t>
              </a:r>
            </a:p>
          </p:txBody>
        </p:sp>
      </p:grpSp>
      <p:pic>
        <p:nvPicPr>
          <p:cNvPr id="115" name="Picture 36" descr="Picture 36">
            <a:extLst>
              <a:ext uri="{FF2B5EF4-FFF2-40B4-BE49-F238E27FC236}">
                <a16:creationId xmlns:a16="http://schemas.microsoft.com/office/drawing/2014/main" id="{516F23FB-B002-2BF3-848D-C05E262F67EA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8117" r="15162" b="17096"/>
          <a:stretch>
            <a:fillRect/>
          </a:stretch>
        </p:blipFill>
        <p:spPr>
          <a:xfrm>
            <a:off x="1535739" y="7242511"/>
            <a:ext cx="805641" cy="52730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16" name="Group 59">
            <a:extLst>
              <a:ext uri="{FF2B5EF4-FFF2-40B4-BE49-F238E27FC236}">
                <a16:creationId xmlns:a16="http://schemas.microsoft.com/office/drawing/2014/main" id="{E664041B-6D16-F7E9-6B05-193FA17C37E9}"/>
              </a:ext>
            </a:extLst>
          </p:cNvPr>
          <p:cNvGrpSpPr>
            <a:grpSpLocks noChangeAspect="1"/>
          </p:cNvGrpSpPr>
          <p:nvPr/>
        </p:nvGrpSpPr>
        <p:grpSpPr>
          <a:xfrm>
            <a:off x="1697087" y="6859350"/>
            <a:ext cx="255135" cy="365760"/>
            <a:chOff x="0" y="0"/>
            <a:chExt cx="254642" cy="365053"/>
          </a:xfrm>
        </p:grpSpPr>
        <p:grpSp>
          <p:nvGrpSpPr>
            <p:cNvPr id="117" name="Group 60">
              <a:extLst>
                <a:ext uri="{FF2B5EF4-FFF2-40B4-BE49-F238E27FC236}">
                  <a16:creationId xmlns:a16="http://schemas.microsoft.com/office/drawing/2014/main" id="{F4E931FF-900F-8217-3347-0C8F6348CE1C}"/>
                </a:ext>
              </a:extLst>
            </p:cNvPr>
            <p:cNvGrpSpPr/>
            <p:nvPr/>
          </p:nvGrpSpPr>
          <p:grpSpPr>
            <a:xfrm>
              <a:off x="46194" y="-1"/>
              <a:ext cx="207897" cy="365055"/>
              <a:chOff x="0" y="0"/>
              <a:chExt cx="207896" cy="365053"/>
            </a:xfrm>
          </p:grpSpPr>
          <p:sp>
            <p:nvSpPr>
              <p:cNvPr id="119" name="Freeform 61">
                <a:extLst>
                  <a:ext uri="{FF2B5EF4-FFF2-40B4-BE49-F238E27FC236}">
                    <a16:creationId xmlns:a16="http://schemas.microsoft.com/office/drawing/2014/main" id="{15CEC68B-5A1C-A5BE-581E-CAB86FBA43EA}"/>
                  </a:ext>
                </a:extLst>
              </p:cNvPr>
              <p:cNvSpPr/>
              <p:nvPr/>
            </p:nvSpPr>
            <p:spPr>
              <a:xfrm flipH="1">
                <a:off x="0" y="0"/>
                <a:ext cx="207897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20" name="Freeform 62">
                <a:extLst>
                  <a:ext uri="{FF2B5EF4-FFF2-40B4-BE49-F238E27FC236}">
                    <a16:creationId xmlns:a16="http://schemas.microsoft.com/office/drawing/2014/main" id="{93D7A017-18A7-E3B9-4545-8C476C823E5F}"/>
                  </a:ext>
                </a:extLst>
              </p:cNvPr>
              <p:cNvSpPr/>
              <p:nvPr/>
            </p:nvSpPr>
            <p:spPr>
              <a:xfrm flipH="1">
                <a:off x="1" y="232190"/>
                <a:ext cx="205949" cy="132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10340"/>
                    </a:lnTo>
                    <a:lnTo>
                      <a:pt x="17565" y="21600"/>
                    </a:lnTo>
                    <a:lnTo>
                      <a:pt x="4035" y="21600"/>
                    </a:lnTo>
                    <a:lnTo>
                      <a:pt x="0" y="1034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18" name="Text Box 63">
              <a:extLst>
                <a:ext uri="{FF2B5EF4-FFF2-40B4-BE49-F238E27FC236}">
                  <a16:creationId xmlns:a16="http://schemas.microsoft.com/office/drawing/2014/main" id="{8B65E2EE-F1A3-8A69-F1F3-B21401058754}"/>
                </a:ext>
              </a:extLst>
            </p:cNvPr>
            <p:cNvSpPr txBox="1"/>
            <p:nvPr/>
          </p:nvSpPr>
          <p:spPr>
            <a:xfrm>
              <a:off x="0" y="27058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 T4</a:t>
              </a:r>
            </a:p>
          </p:txBody>
        </p:sp>
      </p:grpSp>
      <p:grpSp>
        <p:nvGrpSpPr>
          <p:cNvPr id="121" name="Group 243">
            <a:extLst>
              <a:ext uri="{FF2B5EF4-FFF2-40B4-BE49-F238E27FC236}">
                <a16:creationId xmlns:a16="http://schemas.microsoft.com/office/drawing/2014/main" id="{CD0E3D5E-5B7A-6B4B-783A-CD85495339D9}"/>
              </a:ext>
            </a:extLst>
          </p:cNvPr>
          <p:cNvGrpSpPr>
            <a:grpSpLocks noChangeAspect="1"/>
          </p:cNvGrpSpPr>
          <p:nvPr/>
        </p:nvGrpSpPr>
        <p:grpSpPr>
          <a:xfrm>
            <a:off x="1221368" y="7273163"/>
            <a:ext cx="259681" cy="365760"/>
            <a:chOff x="7803" y="0"/>
            <a:chExt cx="259180" cy="365053"/>
          </a:xfrm>
        </p:grpSpPr>
        <p:grpSp>
          <p:nvGrpSpPr>
            <p:cNvPr id="122" name="Group 244">
              <a:extLst>
                <a:ext uri="{FF2B5EF4-FFF2-40B4-BE49-F238E27FC236}">
                  <a16:creationId xmlns:a16="http://schemas.microsoft.com/office/drawing/2014/main" id="{ED31CD9A-1F5D-B8A4-7B09-F7BB60A4B459}"/>
                </a:ext>
              </a:extLst>
            </p:cNvPr>
            <p:cNvGrpSpPr/>
            <p:nvPr/>
          </p:nvGrpSpPr>
          <p:grpSpPr>
            <a:xfrm>
              <a:off x="47643" y="0"/>
              <a:ext cx="219340" cy="365053"/>
              <a:chOff x="0" y="0"/>
              <a:chExt cx="219338" cy="365052"/>
            </a:xfrm>
          </p:grpSpPr>
          <p:sp>
            <p:nvSpPr>
              <p:cNvPr id="124" name="Freeform 245">
                <a:extLst>
                  <a:ext uri="{FF2B5EF4-FFF2-40B4-BE49-F238E27FC236}">
                    <a16:creationId xmlns:a16="http://schemas.microsoft.com/office/drawing/2014/main" id="{51E3102E-D691-FA70-8A9E-3E498C9D5DDC}"/>
                  </a:ext>
                </a:extLst>
              </p:cNvPr>
              <p:cNvSpPr/>
              <p:nvPr/>
            </p:nvSpPr>
            <p:spPr>
              <a:xfrm flipH="1">
                <a:off x="0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25" name="Freeform 246">
                <a:extLst>
                  <a:ext uri="{FF2B5EF4-FFF2-40B4-BE49-F238E27FC236}">
                    <a16:creationId xmlns:a16="http://schemas.microsoft.com/office/drawing/2014/main" id="{E20CA795-BCB8-0327-73CA-4E1BA58A9F73}"/>
                  </a:ext>
                </a:extLst>
              </p:cNvPr>
              <p:cNvSpPr/>
              <p:nvPr/>
            </p:nvSpPr>
            <p:spPr>
              <a:xfrm>
                <a:off x="39845" y="100471"/>
                <a:ext cx="179494" cy="2641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508"/>
                    </a:moveTo>
                    <a:lnTo>
                      <a:pt x="21192" y="0"/>
                    </a:lnTo>
                    <a:lnTo>
                      <a:pt x="0" y="21600"/>
                    </a:lnTo>
                    <a:lnTo>
                      <a:pt x="16302" y="21600"/>
                    </a:lnTo>
                    <a:lnTo>
                      <a:pt x="16302" y="2132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23" name="Text Box 247">
              <a:extLst>
                <a:ext uri="{FF2B5EF4-FFF2-40B4-BE49-F238E27FC236}">
                  <a16:creationId xmlns:a16="http://schemas.microsoft.com/office/drawing/2014/main" id="{8B1CC7B4-38E9-B5BB-3F60-82C8A0A54531}"/>
                </a:ext>
              </a:extLst>
            </p:cNvPr>
            <p:cNvSpPr txBox="1"/>
            <p:nvPr/>
          </p:nvSpPr>
          <p:spPr>
            <a:xfrm>
              <a:off x="7803" y="11560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</a:t>
              </a:r>
              <a:r>
                <a:rPr lang="en-US" sz="1000" dirty="0"/>
                <a:t>4</a:t>
              </a:r>
              <a:endParaRPr sz="1000" dirty="0"/>
            </a:p>
          </p:txBody>
        </p:sp>
      </p:grpSp>
      <p:grpSp>
        <p:nvGrpSpPr>
          <p:cNvPr id="126" name="Group 248">
            <a:extLst>
              <a:ext uri="{FF2B5EF4-FFF2-40B4-BE49-F238E27FC236}">
                <a16:creationId xmlns:a16="http://schemas.microsoft.com/office/drawing/2014/main" id="{D73AB5B1-7283-F907-D416-6E9215BA6738}"/>
              </a:ext>
            </a:extLst>
          </p:cNvPr>
          <p:cNvGrpSpPr>
            <a:grpSpLocks noChangeAspect="1"/>
          </p:cNvGrpSpPr>
          <p:nvPr/>
        </p:nvGrpSpPr>
        <p:grpSpPr>
          <a:xfrm>
            <a:off x="993732" y="7280253"/>
            <a:ext cx="256605" cy="365760"/>
            <a:chOff x="-1" y="0"/>
            <a:chExt cx="256110" cy="365053"/>
          </a:xfrm>
        </p:grpSpPr>
        <p:grpSp>
          <p:nvGrpSpPr>
            <p:cNvPr id="127" name="Group 249">
              <a:extLst>
                <a:ext uri="{FF2B5EF4-FFF2-40B4-BE49-F238E27FC236}">
                  <a16:creationId xmlns:a16="http://schemas.microsoft.com/office/drawing/2014/main" id="{693EF79D-652B-9EB2-DB33-B14FBDAF033E}"/>
                </a:ext>
              </a:extLst>
            </p:cNvPr>
            <p:cNvGrpSpPr/>
            <p:nvPr/>
          </p:nvGrpSpPr>
          <p:grpSpPr>
            <a:xfrm>
              <a:off x="-1" y="0"/>
              <a:ext cx="219341" cy="365053"/>
              <a:chOff x="0" y="0"/>
              <a:chExt cx="219339" cy="365052"/>
            </a:xfrm>
          </p:grpSpPr>
          <p:sp>
            <p:nvSpPr>
              <p:cNvPr id="129" name="Freeform 250">
                <a:extLst>
                  <a:ext uri="{FF2B5EF4-FFF2-40B4-BE49-F238E27FC236}">
                    <a16:creationId xmlns:a16="http://schemas.microsoft.com/office/drawing/2014/main" id="{AD358CB4-A2A1-1437-0544-6637823189BC}"/>
                  </a:ext>
                </a:extLst>
              </p:cNvPr>
              <p:cNvSpPr/>
              <p:nvPr/>
            </p:nvSpPr>
            <p:spPr>
              <a:xfrm flipH="1">
                <a:off x="1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0" name="Freeform 251">
                <a:extLst>
                  <a:ext uri="{FF2B5EF4-FFF2-40B4-BE49-F238E27FC236}">
                    <a16:creationId xmlns:a16="http://schemas.microsoft.com/office/drawing/2014/main" id="{514F27AB-0C20-BF85-A0C2-C36B0F364C71}"/>
                  </a:ext>
                </a:extLst>
              </p:cNvPr>
              <p:cNvSpPr/>
              <p:nvPr/>
            </p:nvSpPr>
            <p:spPr>
              <a:xfrm flipH="1">
                <a:off x="0" y="99658"/>
                <a:ext cx="173807" cy="265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600" y="15898"/>
                    </a:lnTo>
                    <a:lnTo>
                      <a:pt x="16767" y="21600"/>
                    </a:lnTo>
                    <a:lnTo>
                      <a:pt x="0" y="21600"/>
                    </a:lnTo>
                    <a:lnTo>
                      <a:pt x="2160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28" name="Text Box 252">
              <a:extLst>
                <a:ext uri="{FF2B5EF4-FFF2-40B4-BE49-F238E27FC236}">
                  <a16:creationId xmlns:a16="http://schemas.microsoft.com/office/drawing/2014/main" id="{A0BA31B5-11AA-19E7-7182-7226BBD91A7C}"/>
                </a:ext>
              </a:extLst>
            </p:cNvPr>
            <p:cNvSpPr txBox="1"/>
            <p:nvPr/>
          </p:nvSpPr>
          <p:spPr>
            <a:xfrm>
              <a:off x="11829" y="11528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T6</a:t>
              </a:r>
            </a:p>
          </p:txBody>
        </p:sp>
      </p:grpSp>
      <p:grpSp>
        <p:nvGrpSpPr>
          <p:cNvPr id="131" name="Group 268">
            <a:extLst>
              <a:ext uri="{FF2B5EF4-FFF2-40B4-BE49-F238E27FC236}">
                <a16:creationId xmlns:a16="http://schemas.microsoft.com/office/drawing/2014/main" id="{34A281BB-D85D-BFBC-3C42-1E2A823408F7}"/>
              </a:ext>
            </a:extLst>
          </p:cNvPr>
          <p:cNvGrpSpPr>
            <a:grpSpLocks noChangeAspect="1"/>
          </p:cNvGrpSpPr>
          <p:nvPr/>
        </p:nvGrpSpPr>
        <p:grpSpPr>
          <a:xfrm>
            <a:off x="1487587" y="6460074"/>
            <a:ext cx="291865" cy="365760"/>
            <a:chOff x="-1" y="0"/>
            <a:chExt cx="291301" cy="365053"/>
          </a:xfrm>
        </p:grpSpPr>
        <p:grpSp>
          <p:nvGrpSpPr>
            <p:cNvPr id="132" name="Group 269">
              <a:extLst>
                <a:ext uri="{FF2B5EF4-FFF2-40B4-BE49-F238E27FC236}">
                  <a16:creationId xmlns:a16="http://schemas.microsoft.com/office/drawing/2014/main" id="{27BEC8EE-F469-88B4-1956-FC57EE1C1A6C}"/>
                </a:ext>
              </a:extLst>
            </p:cNvPr>
            <p:cNvGrpSpPr/>
            <p:nvPr/>
          </p:nvGrpSpPr>
          <p:grpSpPr>
            <a:xfrm>
              <a:off x="-1" y="0"/>
              <a:ext cx="220465" cy="365053"/>
              <a:chOff x="0" y="0"/>
              <a:chExt cx="220463" cy="365052"/>
            </a:xfrm>
          </p:grpSpPr>
          <p:sp>
            <p:nvSpPr>
              <p:cNvPr id="134" name="Freeform 270">
                <a:extLst>
                  <a:ext uri="{FF2B5EF4-FFF2-40B4-BE49-F238E27FC236}">
                    <a16:creationId xmlns:a16="http://schemas.microsoft.com/office/drawing/2014/main" id="{C8D386EE-1266-F34B-E254-497F2B019495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20465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5" name="Freeform 271">
                <a:extLst>
                  <a:ext uri="{FF2B5EF4-FFF2-40B4-BE49-F238E27FC236}">
                    <a16:creationId xmlns:a16="http://schemas.microsoft.com/office/drawing/2014/main" id="{A7616F3A-5524-6DEA-B693-5EC6D492570F}"/>
                  </a:ext>
                </a:extLst>
              </p:cNvPr>
              <p:cNvSpPr/>
              <p:nvPr/>
            </p:nvSpPr>
            <p:spPr>
              <a:xfrm flipH="1">
                <a:off x="1" y="79242"/>
                <a:ext cx="68023" cy="285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9148" y="21600"/>
                    </a:lnTo>
                    <a:lnTo>
                      <a:pt x="21600" y="16307"/>
                    </a:lnTo>
                    <a:lnTo>
                      <a:pt x="21600" y="1764"/>
                    </a:lnTo>
                    <a:lnTo>
                      <a:pt x="9148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33" name="Text Box 272">
              <a:extLst>
                <a:ext uri="{FF2B5EF4-FFF2-40B4-BE49-F238E27FC236}">
                  <a16:creationId xmlns:a16="http://schemas.microsoft.com/office/drawing/2014/main" id="{B169912C-8959-4F76-9670-659060A6E8AF}"/>
                </a:ext>
              </a:extLst>
            </p:cNvPr>
            <p:cNvSpPr txBox="1"/>
            <p:nvPr/>
          </p:nvSpPr>
          <p:spPr>
            <a:xfrm>
              <a:off x="36657" y="79241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T9 </a:t>
              </a:r>
            </a:p>
          </p:txBody>
        </p:sp>
      </p:grpSp>
      <p:grpSp>
        <p:nvGrpSpPr>
          <p:cNvPr id="136" name="Oval 373">
            <a:extLst>
              <a:ext uri="{FF2B5EF4-FFF2-40B4-BE49-F238E27FC236}">
                <a16:creationId xmlns:a16="http://schemas.microsoft.com/office/drawing/2014/main" id="{1B67B296-A668-CDA9-0EF2-11BEFD6ABA4F}"/>
              </a:ext>
            </a:extLst>
          </p:cNvPr>
          <p:cNvGrpSpPr/>
          <p:nvPr/>
        </p:nvGrpSpPr>
        <p:grpSpPr>
          <a:xfrm>
            <a:off x="3941154" y="7543067"/>
            <a:ext cx="274321" cy="155449"/>
            <a:chOff x="0" y="0"/>
            <a:chExt cx="274320" cy="155447"/>
          </a:xfrm>
        </p:grpSpPr>
        <p:sp>
          <p:nvSpPr>
            <p:cNvPr id="137" name="Oval">
              <a:extLst>
                <a:ext uri="{FF2B5EF4-FFF2-40B4-BE49-F238E27FC236}">
                  <a16:creationId xmlns:a16="http://schemas.microsoft.com/office/drawing/2014/main" id="{FB0E032E-C478-FE31-4409-8C11FC86F593}"/>
                </a:ext>
              </a:extLst>
            </p:cNvPr>
            <p:cNvSpPr/>
            <p:nvPr/>
          </p:nvSpPr>
          <p:spPr>
            <a:xfrm>
              <a:off x="-1" y="0"/>
              <a:ext cx="274322" cy="155448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8" name="SP">
              <a:extLst>
                <a:ext uri="{FF2B5EF4-FFF2-40B4-BE49-F238E27FC236}">
                  <a16:creationId xmlns:a16="http://schemas.microsoft.com/office/drawing/2014/main" id="{56399B5C-F96A-E97D-3A86-2DA157593951}"/>
                </a:ext>
              </a:extLst>
            </p:cNvPr>
            <p:cNvSpPr txBox="1"/>
            <p:nvPr/>
          </p:nvSpPr>
          <p:spPr>
            <a:xfrm>
              <a:off x="44935" y="9951"/>
              <a:ext cx="184450" cy="1355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SP</a:t>
              </a:r>
            </a:p>
          </p:txBody>
        </p:sp>
      </p:grpSp>
      <p:grpSp>
        <p:nvGrpSpPr>
          <p:cNvPr id="139" name="Group 11">
            <a:extLst>
              <a:ext uri="{FF2B5EF4-FFF2-40B4-BE49-F238E27FC236}">
                <a16:creationId xmlns:a16="http://schemas.microsoft.com/office/drawing/2014/main" id="{0C21A6A0-9909-B1A3-0FBC-6AD33CA136A6}"/>
              </a:ext>
            </a:extLst>
          </p:cNvPr>
          <p:cNvGrpSpPr>
            <a:grpSpLocks noChangeAspect="1"/>
          </p:cNvGrpSpPr>
          <p:nvPr/>
        </p:nvGrpSpPr>
        <p:grpSpPr>
          <a:xfrm>
            <a:off x="458344" y="6455936"/>
            <a:ext cx="221692" cy="365760"/>
            <a:chOff x="0" y="0"/>
            <a:chExt cx="217806" cy="359349"/>
          </a:xfrm>
        </p:grpSpPr>
        <p:sp>
          <p:nvSpPr>
            <p:cNvPr id="140" name="Freeform 12">
              <a:extLst>
                <a:ext uri="{FF2B5EF4-FFF2-40B4-BE49-F238E27FC236}">
                  <a16:creationId xmlns:a16="http://schemas.microsoft.com/office/drawing/2014/main" id="{757D8BFA-074F-5D33-D2B5-8EA87F687C06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1" name="Text Box 13">
              <a:extLst>
                <a:ext uri="{FF2B5EF4-FFF2-40B4-BE49-F238E27FC236}">
                  <a16:creationId xmlns:a16="http://schemas.microsoft.com/office/drawing/2014/main" id="{5DB53D60-2A6A-BD6D-3A1D-A76306216CDF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2</a:t>
              </a:r>
              <a:endParaRPr dirty="0"/>
            </a:p>
          </p:txBody>
        </p:sp>
      </p:grpSp>
      <p:grpSp>
        <p:nvGrpSpPr>
          <p:cNvPr id="142" name="Group 11">
            <a:extLst>
              <a:ext uri="{FF2B5EF4-FFF2-40B4-BE49-F238E27FC236}">
                <a16:creationId xmlns:a16="http://schemas.microsoft.com/office/drawing/2014/main" id="{FBD4E61D-A0FE-A0E6-7B91-BB3F75A2AC21}"/>
              </a:ext>
            </a:extLst>
          </p:cNvPr>
          <p:cNvGrpSpPr>
            <a:grpSpLocks noChangeAspect="1"/>
          </p:cNvGrpSpPr>
          <p:nvPr/>
        </p:nvGrpSpPr>
        <p:grpSpPr>
          <a:xfrm>
            <a:off x="719783" y="6462560"/>
            <a:ext cx="221692" cy="365760"/>
            <a:chOff x="0" y="0"/>
            <a:chExt cx="217806" cy="359349"/>
          </a:xfrm>
        </p:grpSpPr>
        <p:sp>
          <p:nvSpPr>
            <p:cNvPr id="143" name="Freeform 12">
              <a:extLst>
                <a:ext uri="{FF2B5EF4-FFF2-40B4-BE49-F238E27FC236}">
                  <a16:creationId xmlns:a16="http://schemas.microsoft.com/office/drawing/2014/main" id="{1E8B91E1-4125-886A-0930-A819D8261A66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4" name="Text Box 13">
              <a:extLst>
                <a:ext uri="{FF2B5EF4-FFF2-40B4-BE49-F238E27FC236}">
                  <a16:creationId xmlns:a16="http://schemas.microsoft.com/office/drawing/2014/main" id="{B8133E2E-90D2-334A-72FA-2833F96CDE43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3</a:t>
              </a:r>
              <a:endParaRPr dirty="0"/>
            </a:p>
          </p:txBody>
        </p:sp>
      </p:grpSp>
      <p:grpSp>
        <p:nvGrpSpPr>
          <p:cNvPr id="145" name="Group 11">
            <a:extLst>
              <a:ext uri="{FF2B5EF4-FFF2-40B4-BE49-F238E27FC236}">
                <a16:creationId xmlns:a16="http://schemas.microsoft.com/office/drawing/2014/main" id="{3A4B12FE-FEA7-0462-BD9F-22A3D459BAEE}"/>
              </a:ext>
            </a:extLst>
          </p:cNvPr>
          <p:cNvGrpSpPr>
            <a:grpSpLocks noChangeAspect="1"/>
          </p:cNvGrpSpPr>
          <p:nvPr/>
        </p:nvGrpSpPr>
        <p:grpSpPr>
          <a:xfrm>
            <a:off x="196980" y="6866578"/>
            <a:ext cx="221692" cy="365760"/>
            <a:chOff x="0" y="0"/>
            <a:chExt cx="217806" cy="359349"/>
          </a:xfrm>
        </p:grpSpPr>
        <p:sp>
          <p:nvSpPr>
            <p:cNvPr id="146" name="Freeform 12">
              <a:extLst>
                <a:ext uri="{FF2B5EF4-FFF2-40B4-BE49-F238E27FC236}">
                  <a16:creationId xmlns:a16="http://schemas.microsoft.com/office/drawing/2014/main" id="{8B39F70C-B868-2E54-6B21-0ED100B98D15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7" name="Text Box 13">
              <a:extLst>
                <a:ext uri="{FF2B5EF4-FFF2-40B4-BE49-F238E27FC236}">
                  <a16:creationId xmlns:a16="http://schemas.microsoft.com/office/drawing/2014/main" id="{04543F43-0D04-57DA-D534-31CC60B6E3C2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4</a:t>
              </a:r>
              <a:endParaRPr dirty="0"/>
            </a:p>
          </p:txBody>
        </p:sp>
      </p:grpSp>
      <p:grpSp>
        <p:nvGrpSpPr>
          <p:cNvPr id="148" name="Group 11">
            <a:extLst>
              <a:ext uri="{FF2B5EF4-FFF2-40B4-BE49-F238E27FC236}">
                <a16:creationId xmlns:a16="http://schemas.microsoft.com/office/drawing/2014/main" id="{16ECD083-2008-D6A3-A5E3-6B5AC9790B59}"/>
              </a:ext>
            </a:extLst>
          </p:cNvPr>
          <p:cNvGrpSpPr>
            <a:grpSpLocks noChangeAspect="1"/>
          </p:cNvGrpSpPr>
          <p:nvPr/>
        </p:nvGrpSpPr>
        <p:grpSpPr>
          <a:xfrm>
            <a:off x="464266" y="6853359"/>
            <a:ext cx="221692" cy="365760"/>
            <a:chOff x="0" y="0"/>
            <a:chExt cx="217806" cy="359349"/>
          </a:xfrm>
        </p:grpSpPr>
        <p:sp>
          <p:nvSpPr>
            <p:cNvPr id="149" name="Freeform 12">
              <a:extLst>
                <a:ext uri="{FF2B5EF4-FFF2-40B4-BE49-F238E27FC236}">
                  <a16:creationId xmlns:a16="http://schemas.microsoft.com/office/drawing/2014/main" id="{E4CF51B3-18E0-907E-13F8-79C26CF84431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0" name="Text Box 13">
              <a:extLst>
                <a:ext uri="{FF2B5EF4-FFF2-40B4-BE49-F238E27FC236}">
                  <a16:creationId xmlns:a16="http://schemas.microsoft.com/office/drawing/2014/main" id="{95AD1795-D2A1-42BE-1B67-A6209FC05DF5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5</a:t>
              </a:r>
              <a:endParaRPr dirty="0"/>
            </a:p>
          </p:txBody>
        </p:sp>
      </p:grpSp>
      <p:grpSp>
        <p:nvGrpSpPr>
          <p:cNvPr id="151" name="Group 11">
            <a:extLst>
              <a:ext uri="{FF2B5EF4-FFF2-40B4-BE49-F238E27FC236}">
                <a16:creationId xmlns:a16="http://schemas.microsoft.com/office/drawing/2014/main" id="{B74AC333-70A6-747C-5A8B-F65C7C006AB5}"/>
              </a:ext>
            </a:extLst>
          </p:cNvPr>
          <p:cNvGrpSpPr>
            <a:grpSpLocks noChangeAspect="1"/>
          </p:cNvGrpSpPr>
          <p:nvPr/>
        </p:nvGrpSpPr>
        <p:grpSpPr>
          <a:xfrm>
            <a:off x="719665" y="6869306"/>
            <a:ext cx="221692" cy="365760"/>
            <a:chOff x="0" y="0"/>
            <a:chExt cx="217806" cy="359349"/>
          </a:xfrm>
        </p:grpSpPr>
        <p:sp>
          <p:nvSpPr>
            <p:cNvPr id="152" name="Freeform 12">
              <a:extLst>
                <a:ext uri="{FF2B5EF4-FFF2-40B4-BE49-F238E27FC236}">
                  <a16:creationId xmlns:a16="http://schemas.microsoft.com/office/drawing/2014/main" id="{316B5BC9-FD21-5735-6BD7-69D7B083EC7E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3" name="Text Box 13">
              <a:extLst>
                <a:ext uri="{FF2B5EF4-FFF2-40B4-BE49-F238E27FC236}">
                  <a16:creationId xmlns:a16="http://schemas.microsoft.com/office/drawing/2014/main" id="{729902F0-4DE7-2612-86C9-098EF7EEB510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6</a:t>
              </a:r>
              <a:endParaRPr dirty="0"/>
            </a:p>
          </p:txBody>
        </p:sp>
      </p:grpSp>
      <p:grpSp>
        <p:nvGrpSpPr>
          <p:cNvPr id="154" name="Group 11">
            <a:extLst>
              <a:ext uri="{FF2B5EF4-FFF2-40B4-BE49-F238E27FC236}">
                <a16:creationId xmlns:a16="http://schemas.microsoft.com/office/drawing/2014/main" id="{A1DBAA84-F8DD-7745-AE5E-35C50E71ADB8}"/>
              </a:ext>
            </a:extLst>
          </p:cNvPr>
          <p:cNvGrpSpPr>
            <a:grpSpLocks noChangeAspect="1"/>
          </p:cNvGrpSpPr>
          <p:nvPr/>
        </p:nvGrpSpPr>
        <p:grpSpPr>
          <a:xfrm>
            <a:off x="194691" y="7282137"/>
            <a:ext cx="221692" cy="365760"/>
            <a:chOff x="0" y="0"/>
            <a:chExt cx="217806" cy="359349"/>
          </a:xfrm>
        </p:grpSpPr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1932038B-1B5E-8FF8-D839-5DDCE6C6E71B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6" name="Text Box 13">
              <a:extLst>
                <a:ext uri="{FF2B5EF4-FFF2-40B4-BE49-F238E27FC236}">
                  <a16:creationId xmlns:a16="http://schemas.microsoft.com/office/drawing/2014/main" id="{1692E1AF-5CEF-C0E0-51B1-38B2B43126F6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157" name="Group 11">
            <a:extLst>
              <a:ext uri="{FF2B5EF4-FFF2-40B4-BE49-F238E27FC236}">
                <a16:creationId xmlns:a16="http://schemas.microsoft.com/office/drawing/2014/main" id="{321F8A2B-5F74-2D88-FA7B-22371CC7B7D9}"/>
              </a:ext>
            </a:extLst>
          </p:cNvPr>
          <p:cNvGrpSpPr>
            <a:grpSpLocks noChangeAspect="1"/>
          </p:cNvGrpSpPr>
          <p:nvPr/>
        </p:nvGrpSpPr>
        <p:grpSpPr>
          <a:xfrm>
            <a:off x="727433" y="7273538"/>
            <a:ext cx="221692" cy="365760"/>
            <a:chOff x="0" y="0"/>
            <a:chExt cx="217806" cy="359349"/>
          </a:xfrm>
        </p:grpSpPr>
        <p:sp>
          <p:nvSpPr>
            <p:cNvPr id="158" name="Freeform 12">
              <a:extLst>
                <a:ext uri="{FF2B5EF4-FFF2-40B4-BE49-F238E27FC236}">
                  <a16:creationId xmlns:a16="http://schemas.microsoft.com/office/drawing/2014/main" id="{DA42D9CC-E0B4-3904-86DA-443C03203CF2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9" name="Text Box 13">
              <a:extLst>
                <a:ext uri="{FF2B5EF4-FFF2-40B4-BE49-F238E27FC236}">
                  <a16:creationId xmlns:a16="http://schemas.microsoft.com/office/drawing/2014/main" id="{FAA75D13-3858-05D0-6AE3-D2E96E03EE76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9</a:t>
              </a:r>
              <a:endParaRPr dirty="0"/>
            </a:p>
          </p:txBody>
        </p:sp>
      </p:grpSp>
      <p:grpSp>
        <p:nvGrpSpPr>
          <p:cNvPr id="160" name="Group 11">
            <a:extLst>
              <a:ext uri="{FF2B5EF4-FFF2-40B4-BE49-F238E27FC236}">
                <a16:creationId xmlns:a16="http://schemas.microsoft.com/office/drawing/2014/main" id="{BB7E3F14-B5E6-6B6E-FF9D-9A6287D52134}"/>
              </a:ext>
            </a:extLst>
          </p:cNvPr>
          <p:cNvGrpSpPr>
            <a:grpSpLocks noChangeAspect="1"/>
          </p:cNvGrpSpPr>
          <p:nvPr/>
        </p:nvGrpSpPr>
        <p:grpSpPr>
          <a:xfrm>
            <a:off x="457180" y="7268918"/>
            <a:ext cx="221692" cy="365760"/>
            <a:chOff x="0" y="0"/>
            <a:chExt cx="217806" cy="359349"/>
          </a:xfrm>
        </p:grpSpPr>
        <p:sp>
          <p:nvSpPr>
            <p:cNvPr id="161" name="Freeform 12">
              <a:extLst>
                <a:ext uri="{FF2B5EF4-FFF2-40B4-BE49-F238E27FC236}">
                  <a16:creationId xmlns:a16="http://schemas.microsoft.com/office/drawing/2014/main" id="{6169D831-2A6A-664F-4570-7D0C91FBD687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2" name="Text Box 13">
              <a:extLst>
                <a:ext uri="{FF2B5EF4-FFF2-40B4-BE49-F238E27FC236}">
                  <a16:creationId xmlns:a16="http://schemas.microsoft.com/office/drawing/2014/main" id="{7264C083-E020-CC43-135D-0F45C77519D9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8</a:t>
              </a:r>
              <a:endParaRPr dirty="0"/>
            </a:p>
          </p:txBody>
        </p:sp>
      </p:grpSp>
      <p:grpSp>
        <p:nvGrpSpPr>
          <p:cNvPr id="163" name="Group 164">
            <a:extLst>
              <a:ext uri="{FF2B5EF4-FFF2-40B4-BE49-F238E27FC236}">
                <a16:creationId xmlns:a16="http://schemas.microsoft.com/office/drawing/2014/main" id="{1D3B2152-DC0A-E4B9-2F30-9ADF0793CC38}"/>
              </a:ext>
            </a:extLst>
          </p:cNvPr>
          <p:cNvGrpSpPr>
            <a:grpSpLocks noChangeAspect="1"/>
          </p:cNvGrpSpPr>
          <p:nvPr/>
        </p:nvGrpSpPr>
        <p:grpSpPr>
          <a:xfrm>
            <a:off x="976187" y="6871758"/>
            <a:ext cx="220890" cy="365760"/>
            <a:chOff x="0" y="0"/>
            <a:chExt cx="217018" cy="359348"/>
          </a:xfrm>
        </p:grpSpPr>
        <p:sp>
          <p:nvSpPr>
            <p:cNvPr id="164" name="Freeform 165">
              <a:extLst>
                <a:ext uri="{FF2B5EF4-FFF2-40B4-BE49-F238E27FC236}">
                  <a16:creationId xmlns:a16="http://schemas.microsoft.com/office/drawing/2014/main" id="{43FA8933-09AD-2D57-4C8C-23DEAE609AF7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65" name="Group 166">
              <a:extLst>
                <a:ext uri="{FF2B5EF4-FFF2-40B4-BE49-F238E27FC236}">
                  <a16:creationId xmlns:a16="http://schemas.microsoft.com/office/drawing/2014/main" id="{AF03152B-F495-C45D-1DC4-B91FBF4F427D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66" name="Line 167">
                <a:extLst>
                  <a:ext uri="{FF2B5EF4-FFF2-40B4-BE49-F238E27FC236}">
                    <a16:creationId xmlns:a16="http://schemas.microsoft.com/office/drawing/2014/main" id="{1851B34D-1DF5-05B4-1BAD-85FD3DD72469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67" name="Line 168">
                <a:extLst>
                  <a:ext uri="{FF2B5EF4-FFF2-40B4-BE49-F238E27FC236}">
                    <a16:creationId xmlns:a16="http://schemas.microsoft.com/office/drawing/2014/main" id="{B031CF1B-1B53-9E1C-6EA0-7A78441A5ADE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68" name="Group 164">
            <a:extLst>
              <a:ext uri="{FF2B5EF4-FFF2-40B4-BE49-F238E27FC236}">
                <a16:creationId xmlns:a16="http://schemas.microsoft.com/office/drawing/2014/main" id="{1F507FA4-E7B8-A43F-C597-6C92BA0ED993}"/>
              </a:ext>
            </a:extLst>
          </p:cNvPr>
          <p:cNvGrpSpPr>
            <a:grpSpLocks noChangeAspect="1"/>
          </p:cNvGrpSpPr>
          <p:nvPr/>
        </p:nvGrpSpPr>
        <p:grpSpPr>
          <a:xfrm>
            <a:off x="1232583" y="6460348"/>
            <a:ext cx="220890" cy="365760"/>
            <a:chOff x="0" y="0"/>
            <a:chExt cx="217018" cy="359348"/>
          </a:xfrm>
        </p:grpSpPr>
        <p:sp>
          <p:nvSpPr>
            <p:cNvPr id="169" name="Freeform 165">
              <a:extLst>
                <a:ext uri="{FF2B5EF4-FFF2-40B4-BE49-F238E27FC236}">
                  <a16:creationId xmlns:a16="http://schemas.microsoft.com/office/drawing/2014/main" id="{F2B75AF6-AFE4-E5CB-D2D1-A8380F5E59E2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70" name="Group 166">
              <a:extLst>
                <a:ext uri="{FF2B5EF4-FFF2-40B4-BE49-F238E27FC236}">
                  <a16:creationId xmlns:a16="http://schemas.microsoft.com/office/drawing/2014/main" id="{D9C5B4E9-B661-762E-3E6A-042887BDDBE2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71" name="Line 167">
                <a:extLst>
                  <a:ext uri="{FF2B5EF4-FFF2-40B4-BE49-F238E27FC236}">
                    <a16:creationId xmlns:a16="http://schemas.microsoft.com/office/drawing/2014/main" id="{C4EBC771-BB5B-25AE-8A03-6571BA1D6F57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72" name="Line 168">
                <a:extLst>
                  <a:ext uri="{FF2B5EF4-FFF2-40B4-BE49-F238E27FC236}">
                    <a16:creationId xmlns:a16="http://schemas.microsoft.com/office/drawing/2014/main" id="{B2E580B3-E90C-4316-C1FD-FBDC1FE7C1FA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73" name="Group 164">
            <a:extLst>
              <a:ext uri="{FF2B5EF4-FFF2-40B4-BE49-F238E27FC236}">
                <a16:creationId xmlns:a16="http://schemas.microsoft.com/office/drawing/2014/main" id="{1379F408-D30D-662A-DB3C-A788B99FC401}"/>
              </a:ext>
            </a:extLst>
          </p:cNvPr>
          <p:cNvGrpSpPr>
            <a:grpSpLocks noChangeAspect="1"/>
          </p:cNvGrpSpPr>
          <p:nvPr/>
        </p:nvGrpSpPr>
        <p:grpSpPr>
          <a:xfrm>
            <a:off x="1234843" y="6863702"/>
            <a:ext cx="220890" cy="365760"/>
            <a:chOff x="0" y="0"/>
            <a:chExt cx="217018" cy="359348"/>
          </a:xfrm>
        </p:grpSpPr>
        <p:sp>
          <p:nvSpPr>
            <p:cNvPr id="174" name="Freeform 165">
              <a:extLst>
                <a:ext uri="{FF2B5EF4-FFF2-40B4-BE49-F238E27FC236}">
                  <a16:creationId xmlns:a16="http://schemas.microsoft.com/office/drawing/2014/main" id="{36C399C4-0BDA-C7CD-33B9-29547C29F2EE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75" name="Group 166">
              <a:extLst>
                <a:ext uri="{FF2B5EF4-FFF2-40B4-BE49-F238E27FC236}">
                  <a16:creationId xmlns:a16="http://schemas.microsoft.com/office/drawing/2014/main" id="{A7F7FE9A-5792-EDD2-3AA1-A977AF66E119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76" name="Line 167">
                <a:extLst>
                  <a:ext uri="{FF2B5EF4-FFF2-40B4-BE49-F238E27FC236}">
                    <a16:creationId xmlns:a16="http://schemas.microsoft.com/office/drawing/2014/main" id="{B10F9C41-AB9B-780C-D639-0F6E4E14EEDE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77" name="Line 168">
                <a:extLst>
                  <a:ext uri="{FF2B5EF4-FFF2-40B4-BE49-F238E27FC236}">
                    <a16:creationId xmlns:a16="http://schemas.microsoft.com/office/drawing/2014/main" id="{603D2F87-AF30-EA12-FDF5-29B063FC060B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78" name="Group 263">
            <a:extLst>
              <a:ext uri="{FF2B5EF4-FFF2-40B4-BE49-F238E27FC236}">
                <a16:creationId xmlns:a16="http://schemas.microsoft.com/office/drawing/2014/main" id="{B235DBA1-85FB-D34C-443C-8A7479074EE4}"/>
              </a:ext>
            </a:extLst>
          </p:cNvPr>
          <p:cNvGrpSpPr>
            <a:grpSpLocks noChangeAspect="1"/>
          </p:cNvGrpSpPr>
          <p:nvPr/>
        </p:nvGrpSpPr>
        <p:grpSpPr>
          <a:xfrm>
            <a:off x="1627854" y="6454629"/>
            <a:ext cx="335232" cy="365760"/>
            <a:chOff x="-21192" y="0"/>
            <a:chExt cx="334584" cy="365053"/>
          </a:xfrm>
        </p:grpSpPr>
        <p:grpSp>
          <p:nvGrpSpPr>
            <p:cNvPr id="179" name="Group 264">
              <a:extLst>
                <a:ext uri="{FF2B5EF4-FFF2-40B4-BE49-F238E27FC236}">
                  <a16:creationId xmlns:a16="http://schemas.microsoft.com/office/drawing/2014/main" id="{93CDAF9B-85F9-ADA4-A481-DC09CE30D7F6}"/>
                </a:ext>
              </a:extLst>
            </p:cNvPr>
            <p:cNvGrpSpPr/>
            <p:nvPr/>
          </p:nvGrpSpPr>
          <p:grpSpPr>
            <a:xfrm>
              <a:off x="90671" y="0"/>
              <a:ext cx="222721" cy="365053"/>
              <a:chOff x="0" y="0"/>
              <a:chExt cx="222720" cy="365052"/>
            </a:xfrm>
          </p:grpSpPr>
          <p:sp>
            <p:nvSpPr>
              <p:cNvPr id="181" name="Freeform 265">
                <a:extLst>
                  <a:ext uri="{FF2B5EF4-FFF2-40B4-BE49-F238E27FC236}">
                    <a16:creationId xmlns:a16="http://schemas.microsoft.com/office/drawing/2014/main" id="{D76162A3-3368-CF48-F1AC-0416A8A07A14}"/>
                  </a:ext>
                </a:extLst>
              </p:cNvPr>
              <p:cNvSpPr/>
              <p:nvPr/>
            </p:nvSpPr>
            <p:spPr>
              <a:xfrm flipH="1">
                <a:off x="0" y="0"/>
                <a:ext cx="220464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82" name="Freeform 266">
                <a:extLst>
                  <a:ext uri="{FF2B5EF4-FFF2-40B4-BE49-F238E27FC236}">
                    <a16:creationId xmlns:a16="http://schemas.microsoft.com/office/drawing/2014/main" id="{611FFC86-95F6-66A7-473C-DB028E77C017}"/>
                  </a:ext>
                </a:extLst>
              </p:cNvPr>
              <p:cNvSpPr/>
              <p:nvPr/>
            </p:nvSpPr>
            <p:spPr>
              <a:xfrm>
                <a:off x="148214" y="71120"/>
                <a:ext cx="74507" cy="2901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437"/>
                    </a:moveTo>
                    <a:lnTo>
                      <a:pt x="21600" y="17061"/>
                    </a:lnTo>
                    <a:lnTo>
                      <a:pt x="7855" y="21600"/>
                    </a:lnTo>
                    <a:lnTo>
                      <a:pt x="655" y="21600"/>
                    </a:lnTo>
                    <a:lnTo>
                      <a:pt x="655" y="16221"/>
                    </a:lnTo>
                    <a:lnTo>
                      <a:pt x="0" y="0"/>
                    </a:lnTo>
                    <a:lnTo>
                      <a:pt x="9818" y="25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80" name="Text Box 267">
              <a:extLst>
                <a:ext uri="{FF2B5EF4-FFF2-40B4-BE49-F238E27FC236}">
                  <a16:creationId xmlns:a16="http://schemas.microsoft.com/office/drawing/2014/main" id="{F7406EA9-59DA-EFB1-4E4F-7E7F31F486AF}"/>
                </a:ext>
              </a:extLst>
            </p:cNvPr>
            <p:cNvSpPr txBox="1"/>
            <p:nvPr/>
          </p:nvSpPr>
          <p:spPr>
            <a:xfrm>
              <a:off x="-21192" y="53341"/>
              <a:ext cx="310105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  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183" name="Group 202">
            <a:extLst>
              <a:ext uri="{FF2B5EF4-FFF2-40B4-BE49-F238E27FC236}">
                <a16:creationId xmlns:a16="http://schemas.microsoft.com/office/drawing/2014/main" id="{C81B29F6-B350-AB61-01D5-55D024AA15FC}"/>
              </a:ext>
            </a:extLst>
          </p:cNvPr>
          <p:cNvGrpSpPr>
            <a:grpSpLocks noChangeAspect="1"/>
          </p:cNvGrpSpPr>
          <p:nvPr/>
        </p:nvGrpSpPr>
        <p:grpSpPr>
          <a:xfrm>
            <a:off x="4191983" y="7142731"/>
            <a:ext cx="103023" cy="309067"/>
            <a:chOff x="0" y="0"/>
            <a:chExt cx="152400" cy="457200"/>
          </a:xfrm>
        </p:grpSpPr>
        <p:grpSp>
          <p:nvGrpSpPr>
            <p:cNvPr id="184" name="Group 203">
              <a:extLst>
                <a:ext uri="{FF2B5EF4-FFF2-40B4-BE49-F238E27FC236}">
                  <a16:creationId xmlns:a16="http://schemas.microsoft.com/office/drawing/2014/main" id="{73B2126B-E37A-DCD2-09EA-228069D1D3F2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186" name="AutoShape 204">
                <a:extLst>
                  <a:ext uri="{FF2B5EF4-FFF2-40B4-BE49-F238E27FC236}">
                    <a16:creationId xmlns:a16="http://schemas.microsoft.com/office/drawing/2014/main" id="{7C7B10CC-2D6A-AC5D-1F2D-350CD971707E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87" name="AutoShape 205">
                <a:extLst>
                  <a:ext uri="{FF2B5EF4-FFF2-40B4-BE49-F238E27FC236}">
                    <a16:creationId xmlns:a16="http://schemas.microsoft.com/office/drawing/2014/main" id="{83F638C9-700D-58CB-F24D-AB6A78FE6FCE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85" name="Rectangle 206">
              <a:extLst>
                <a:ext uri="{FF2B5EF4-FFF2-40B4-BE49-F238E27FC236}">
                  <a16:creationId xmlns:a16="http://schemas.microsoft.com/office/drawing/2014/main" id="{B0EBBF49-A2BD-7F5E-64D5-1172C2643898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188" name="AutoShape 32">
            <a:extLst>
              <a:ext uri="{FF2B5EF4-FFF2-40B4-BE49-F238E27FC236}">
                <a16:creationId xmlns:a16="http://schemas.microsoft.com/office/drawing/2014/main" id="{997F4B9C-3BB4-8209-748D-63BDFBEFA70D}"/>
              </a:ext>
            </a:extLst>
          </p:cNvPr>
          <p:cNvSpPr/>
          <p:nvPr/>
        </p:nvSpPr>
        <p:spPr>
          <a:xfrm rot="10800000">
            <a:off x="3636720" y="7869792"/>
            <a:ext cx="1280160" cy="27432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C000"/>
            </a:bgClr>
          </a:patt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189" name="Rectangle 38">
            <a:extLst>
              <a:ext uri="{FF2B5EF4-FFF2-40B4-BE49-F238E27FC236}">
                <a16:creationId xmlns:a16="http://schemas.microsoft.com/office/drawing/2014/main" id="{D37C1F91-4778-9E8A-CEF6-F5FB91B02EBB}"/>
              </a:ext>
            </a:extLst>
          </p:cNvPr>
          <p:cNvGrpSpPr/>
          <p:nvPr/>
        </p:nvGrpSpPr>
        <p:grpSpPr>
          <a:xfrm>
            <a:off x="6451186" y="7299104"/>
            <a:ext cx="247811" cy="435234"/>
            <a:chOff x="0" y="0"/>
            <a:chExt cx="247809" cy="435232"/>
          </a:xfrm>
        </p:grpSpPr>
        <p:sp>
          <p:nvSpPr>
            <p:cNvPr id="190" name="Rectangle">
              <a:extLst>
                <a:ext uri="{FF2B5EF4-FFF2-40B4-BE49-F238E27FC236}">
                  <a16:creationId xmlns:a16="http://schemas.microsoft.com/office/drawing/2014/main" id="{472DD8F4-E82C-DCB6-0CF8-19959462CB81}"/>
                </a:ext>
              </a:extLst>
            </p:cNvPr>
            <p:cNvSpPr/>
            <p:nvPr/>
          </p:nvSpPr>
          <p:spPr>
            <a:xfrm rot="5400000" flipH="1">
              <a:off x="-45341" y="93711"/>
              <a:ext cx="338491" cy="247811"/>
            </a:xfrm>
            <a:prstGeom prst="rect">
              <a:avLst/>
            </a:prstGeom>
            <a:solidFill>
              <a:srgbClr val="CC99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1" name="TABLE">
              <a:extLst>
                <a:ext uri="{FF2B5EF4-FFF2-40B4-BE49-F238E27FC236}">
                  <a16:creationId xmlns:a16="http://schemas.microsoft.com/office/drawing/2014/main" id="{4AA720F7-3B97-08DE-D1E4-36C50B6AA706}"/>
                </a:ext>
              </a:extLst>
            </p:cNvPr>
            <p:cNvSpPr txBox="1"/>
            <p:nvPr/>
          </p:nvSpPr>
          <p:spPr>
            <a:xfrm rot="5400000">
              <a:off x="-93712" y="116408"/>
              <a:ext cx="435234" cy="20241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sz="8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TABLE</a:t>
              </a:r>
            </a:p>
          </p:txBody>
        </p:sp>
      </p:grpSp>
      <p:grpSp>
        <p:nvGrpSpPr>
          <p:cNvPr id="192" name="Group 177">
            <a:extLst>
              <a:ext uri="{FF2B5EF4-FFF2-40B4-BE49-F238E27FC236}">
                <a16:creationId xmlns:a16="http://schemas.microsoft.com/office/drawing/2014/main" id="{6000C798-634C-0803-5DE7-05BC367D06C3}"/>
              </a:ext>
            </a:extLst>
          </p:cNvPr>
          <p:cNvGrpSpPr/>
          <p:nvPr/>
        </p:nvGrpSpPr>
        <p:grpSpPr>
          <a:xfrm>
            <a:off x="6402376" y="6927333"/>
            <a:ext cx="345429" cy="305943"/>
            <a:chOff x="0" y="0"/>
            <a:chExt cx="345427" cy="305942"/>
          </a:xfrm>
        </p:grpSpPr>
        <p:grpSp>
          <p:nvGrpSpPr>
            <p:cNvPr id="193" name="Rectangle 178">
              <a:extLst>
                <a:ext uri="{FF2B5EF4-FFF2-40B4-BE49-F238E27FC236}">
                  <a16:creationId xmlns:a16="http://schemas.microsoft.com/office/drawing/2014/main" id="{C92E4CA2-6FA5-024A-11F9-C87BE7564D8D}"/>
                </a:ext>
              </a:extLst>
            </p:cNvPr>
            <p:cNvGrpSpPr/>
            <p:nvPr/>
          </p:nvGrpSpPr>
          <p:grpSpPr>
            <a:xfrm>
              <a:off x="-1" y="8705"/>
              <a:ext cx="345429" cy="297238"/>
              <a:chOff x="0" y="0"/>
              <a:chExt cx="345427" cy="297236"/>
            </a:xfrm>
          </p:grpSpPr>
          <p:sp>
            <p:nvSpPr>
              <p:cNvPr id="197" name="Square">
                <a:extLst>
                  <a:ext uri="{FF2B5EF4-FFF2-40B4-BE49-F238E27FC236}">
                    <a16:creationId xmlns:a16="http://schemas.microsoft.com/office/drawing/2014/main" id="{65A2660F-429B-D811-8C6B-C7E174924B2E}"/>
                  </a:ext>
                </a:extLst>
              </p:cNvPr>
              <p:cNvSpPr/>
              <p:nvPr/>
            </p:nvSpPr>
            <p:spPr>
              <a:xfrm>
                <a:off x="26753" y="0"/>
                <a:ext cx="291922" cy="297237"/>
              </a:xfrm>
              <a:prstGeom prst="rect">
                <a:avLst/>
              </a:prstGeom>
              <a:solidFill>
                <a:srgbClr val="CC9900"/>
              </a:solidFill>
              <a:ln w="1905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8" name="CHAIR">
                <a:extLst>
                  <a:ext uri="{FF2B5EF4-FFF2-40B4-BE49-F238E27FC236}">
                    <a16:creationId xmlns:a16="http://schemas.microsoft.com/office/drawing/2014/main" id="{0CC145C2-C7D6-4D43-149A-216D5D7534D8}"/>
                  </a:ext>
                </a:extLst>
              </p:cNvPr>
              <p:cNvSpPr txBox="1"/>
              <p:nvPr/>
            </p:nvSpPr>
            <p:spPr>
              <a:xfrm>
                <a:off x="0" y="9525"/>
                <a:ext cx="345428" cy="2413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/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endParaRPr dirty="0"/>
              </a:p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dirty="0"/>
                  <a:t>CHAIR</a:t>
                </a:r>
              </a:p>
            </p:txBody>
          </p:sp>
        </p:grpSp>
        <p:sp>
          <p:nvSpPr>
            <p:cNvPr id="194" name="Rectangle 179">
              <a:extLst>
                <a:ext uri="{FF2B5EF4-FFF2-40B4-BE49-F238E27FC236}">
                  <a16:creationId xmlns:a16="http://schemas.microsoft.com/office/drawing/2014/main" id="{6EB99A45-6F67-2BB3-1BFE-D227B4F1A060}"/>
                </a:ext>
              </a:extLst>
            </p:cNvPr>
            <p:cNvSpPr/>
            <p:nvPr/>
          </p:nvSpPr>
          <p:spPr>
            <a:xfrm rot="10800000">
              <a:off x="19236" y="-1"/>
              <a:ext cx="300692" cy="29849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5" name="Rectangle 180">
              <a:extLst>
                <a:ext uri="{FF2B5EF4-FFF2-40B4-BE49-F238E27FC236}">
                  <a16:creationId xmlns:a16="http://schemas.microsoft.com/office/drawing/2014/main" id="{4716F966-8DD8-9D66-B2FD-96DD6D6B4E2D}"/>
                </a:ext>
              </a:extLst>
            </p:cNvPr>
            <p:cNvSpPr/>
            <p:nvPr/>
          </p:nvSpPr>
          <p:spPr>
            <a:xfrm rot="5400000">
              <a:off x="-46559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6" name="Rectangle 181">
              <a:extLst>
                <a:ext uri="{FF2B5EF4-FFF2-40B4-BE49-F238E27FC236}">
                  <a16:creationId xmlns:a16="http://schemas.microsoft.com/office/drawing/2014/main" id="{9BC0278E-93EB-C84C-BA7A-7DBF193018CF}"/>
                </a:ext>
              </a:extLst>
            </p:cNvPr>
            <p:cNvSpPr/>
            <p:nvPr/>
          </p:nvSpPr>
          <p:spPr>
            <a:xfrm rot="5400000">
              <a:off x="220306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pic>
        <p:nvPicPr>
          <p:cNvPr id="199" name="Picture 198">
            <a:extLst>
              <a:ext uri="{FF2B5EF4-FFF2-40B4-BE49-F238E27FC236}">
                <a16:creationId xmlns:a16="http://schemas.microsoft.com/office/drawing/2014/main" id="{A74DC80A-F34B-D8FE-D6E1-1C5D1C7FB5BF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b="2256"/>
          <a:stretch/>
        </p:blipFill>
        <p:spPr>
          <a:xfrm>
            <a:off x="5888189" y="6307613"/>
            <a:ext cx="794130" cy="602140"/>
          </a:xfrm>
          <a:prstGeom prst="rect">
            <a:avLst/>
          </a:prstGeom>
        </p:spPr>
      </p:pic>
      <p:grpSp>
        <p:nvGrpSpPr>
          <p:cNvPr id="200" name="Group 177">
            <a:extLst>
              <a:ext uri="{FF2B5EF4-FFF2-40B4-BE49-F238E27FC236}">
                <a16:creationId xmlns:a16="http://schemas.microsoft.com/office/drawing/2014/main" id="{E5D867C7-8D98-D64A-FC5B-7AB3F1D19D2E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5522511" y="6356729"/>
            <a:ext cx="289002" cy="519046"/>
            <a:chOff x="623" y="4848"/>
            <a:chExt cx="241" cy="240"/>
          </a:xfrm>
        </p:grpSpPr>
        <p:sp>
          <p:nvSpPr>
            <p:cNvPr id="201" name="Rectangle 178">
              <a:extLst>
                <a:ext uri="{FF2B5EF4-FFF2-40B4-BE49-F238E27FC236}">
                  <a16:creationId xmlns:a16="http://schemas.microsoft.com/office/drawing/2014/main" id="{7A4E45BC-4460-F1B2-0ABB-757BD794D54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624" y="4848"/>
              <a:ext cx="240" cy="239"/>
            </a:xfrm>
            <a:prstGeom prst="rect">
              <a:avLst/>
            </a:prstGeom>
            <a:solidFill>
              <a:srgbClr val="CC99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Ctr="1"/>
            <a:lstStyle/>
            <a:p>
              <a:endParaRPr lang="en-US" sz="800" b="1" dirty="0"/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PCC</a:t>
              </a:r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Rack</a:t>
              </a:r>
            </a:p>
          </p:txBody>
        </p:sp>
        <p:sp>
          <p:nvSpPr>
            <p:cNvPr id="202" name="Rectangle 179">
              <a:extLst>
                <a:ext uri="{FF2B5EF4-FFF2-40B4-BE49-F238E27FC236}">
                  <a16:creationId xmlns:a16="http://schemas.microsoft.com/office/drawing/2014/main" id="{6F3076CA-4969-3920-3203-1DA0CEBE1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5064"/>
              <a:ext cx="240" cy="2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03" name="Rectangle 180">
              <a:extLst>
                <a:ext uri="{FF2B5EF4-FFF2-40B4-BE49-F238E27FC236}">
                  <a16:creationId xmlns:a16="http://schemas.microsoft.com/office/drawing/2014/main" id="{712CEF1D-C892-15C6-7B90-A50E03C7B6C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35" y="4958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04" name="Rectangle 181">
              <a:extLst>
                <a:ext uri="{FF2B5EF4-FFF2-40B4-BE49-F238E27FC236}">
                  <a16:creationId xmlns:a16="http://schemas.microsoft.com/office/drawing/2014/main" id="{D2ABBCDA-AE6A-C74A-B8FE-AC3DC5AC5C5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521" y="4957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</p:grp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1C8B427E-F97D-9366-E301-3D67056AB9D7}"/>
              </a:ext>
            </a:extLst>
          </p:cNvPr>
          <p:cNvCxnSpPr>
            <a:cxnSpLocks/>
          </p:cNvCxnSpPr>
          <p:nvPr/>
        </p:nvCxnSpPr>
        <p:spPr>
          <a:xfrm>
            <a:off x="5925255" y="141897"/>
            <a:ext cx="745402" cy="4235793"/>
          </a:xfrm>
          <a:prstGeom prst="line">
            <a:avLst/>
          </a:prstGeom>
          <a:noFill/>
          <a:ln w="41275" cap="flat">
            <a:solidFill>
              <a:srgbClr val="FF00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BC10A727-FF74-1AA5-201D-3747A5D382F4}"/>
              </a:ext>
            </a:extLst>
          </p:cNvPr>
          <p:cNvCxnSpPr>
            <a:cxnSpLocks/>
          </p:cNvCxnSpPr>
          <p:nvPr/>
        </p:nvCxnSpPr>
        <p:spPr>
          <a:xfrm rot="5400000">
            <a:off x="3416113" y="-2615165"/>
            <a:ext cx="11916" cy="5486400"/>
          </a:xfrm>
          <a:prstGeom prst="line">
            <a:avLst/>
          </a:prstGeom>
          <a:noFill/>
          <a:ln w="41275" cap="flat">
            <a:solidFill>
              <a:srgbClr val="00B05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F5B3C3F9-382B-1831-6ACA-4C5670B30E3C}"/>
              </a:ext>
            </a:extLst>
          </p:cNvPr>
          <p:cNvCxnSpPr>
            <a:cxnSpLocks/>
          </p:cNvCxnSpPr>
          <p:nvPr/>
        </p:nvCxnSpPr>
        <p:spPr>
          <a:xfrm flipH="1">
            <a:off x="44687" y="141897"/>
            <a:ext cx="774941" cy="4235793"/>
          </a:xfrm>
          <a:prstGeom prst="line">
            <a:avLst/>
          </a:prstGeom>
          <a:noFill/>
          <a:ln w="41275" cap="flat">
            <a:solidFill>
              <a:srgbClr val="FF00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52267581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691E96D-BBAD-9F2B-ACD7-D8A3FCDF40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9901" y="113428"/>
            <a:ext cx="2619375" cy="8562975"/>
          </a:xfrm>
          <a:prstGeom prst="rect">
            <a:avLst/>
          </a:prstGeom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9659C6D7-7072-EF85-7D09-00C80F4450E6}"/>
              </a:ext>
            </a:extLst>
          </p:cNvPr>
          <p:cNvSpPr txBox="1"/>
          <p:nvPr/>
        </p:nvSpPr>
        <p:spPr>
          <a:xfrm>
            <a:off x="5030524" y="3223343"/>
            <a:ext cx="1626405" cy="830997"/>
          </a:xfrm>
          <a:prstGeom prst="rect">
            <a:avLst/>
          </a:prstGeom>
          <a:solidFill>
            <a:srgbClr val="9ED3D7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sz="1200" dirty="0"/>
              <a:t>Stage </a:t>
            </a:r>
            <a:r>
              <a:rPr lang="en-US" sz="1200" dirty="0"/>
              <a:t>7</a:t>
            </a:r>
            <a:endParaRPr sz="1200" dirty="0"/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185-yard rifle range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 15 feet = 2.03 inches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1 foot = 0.135 inches</a:t>
            </a:r>
            <a:endParaRPr sz="1200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AD7539E0-586F-1375-3518-9626BFC60773}"/>
              </a:ext>
            </a:extLst>
          </p:cNvPr>
          <p:cNvSpPr txBox="1"/>
          <p:nvPr/>
        </p:nvSpPr>
        <p:spPr>
          <a:xfrm>
            <a:off x="105737" y="3069038"/>
            <a:ext cx="2021414" cy="1754326"/>
          </a:xfrm>
          <a:prstGeom prst="rect">
            <a:avLst/>
          </a:prstGeom>
          <a:solidFill>
            <a:srgbClr val="9ED3D7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Non-Shaded area (15’)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is relatively flat. Should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be ok for walls.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endParaRPr lang="en-US" sz="1200" dirty="0"/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Area shaded YELLOW 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Is a bit of an incline to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the sides. Not good for walls. Can be used for target placement.</a:t>
            </a:r>
          </a:p>
        </p:txBody>
      </p:sp>
      <p:sp>
        <p:nvSpPr>
          <p:cNvPr id="4" name="AutoShape 327">
            <a:extLst>
              <a:ext uri="{FF2B5EF4-FFF2-40B4-BE49-F238E27FC236}">
                <a16:creationId xmlns:a16="http://schemas.microsoft.com/office/drawing/2014/main" id="{FE444CD4-982C-7104-5830-43CBC8ED4383}"/>
              </a:ext>
            </a:extLst>
          </p:cNvPr>
          <p:cNvSpPr/>
          <p:nvPr/>
        </p:nvSpPr>
        <p:spPr>
          <a:xfrm>
            <a:off x="495943" y="8095159"/>
            <a:ext cx="91441" cy="987552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5" name="AutoShape 327">
            <a:extLst>
              <a:ext uri="{FF2B5EF4-FFF2-40B4-BE49-F238E27FC236}">
                <a16:creationId xmlns:a16="http://schemas.microsoft.com/office/drawing/2014/main" id="{08FAC767-129C-0CE2-CD77-E0D6AA257CF4}"/>
              </a:ext>
            </a:extLst>
          </p:cNvPr>
          <p:cNvSpPr/>
          <p:nvPr/>
        </p:nvSpPr>
        <p:spPr>
          <a:xfrm>
            <a:off x="1741607" y="8588935"/>
            <a:ext cx="91441" cy="49377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7" name="AutoShape 327">
            <a:extLst>
              <a:ext uri="{FF2B5EF4-FFF2-40B4-BE49-F238E27FC236}">
                <a16:creationId xmlns:a16="http://schemas.microsoft.com/office/drawing/2014/main" id="{2C36D757-13AB-6078-BAD7-36361748C597}"/>
              </a:ext>
            </a:extLst>
          </p:cNvPr>
          <p:cNvSpPr/>
          <p:nvPr/>
        </p:nvSpPr>
        <p:spPr>
          <a:xfrm>
            <a:off x="1281963" y="8342047"/>
            <a:ext cx="91441" cy="74066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pic>
        <p:nvPicPr>
          <p:cNvPr id="8" name="Picture 56" descr="Picture 56">
            <a:extLst>
              <a:ext uri="{FF2B5EF4-FFF2-40B4-BE49-F238E27FC236}">
                <a16:creationId xmlns:a16="http://schemas.microsoft.com/office/drawing/2014/main" id="{636AD098-27D3-B906-B08D-A922E3B42AB6}"/>
              </a:ext>
            </a:extLst>
          </p:cNvPr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613524" y="8536940"/>
            <a:ext cx="1005840" cy="9144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AutoShape 327">
            <a:extLst>
              <a:ext uri="{FF2B5EF4-FFF2-40B4-BE49-F238E27FC236}">
                <a16:creationId xmlns:a16="http://schemas.microsoft.com/office/drawing/2014/main" id="{332F86C3-6540-1432-AB52-73DF56C945F7}"/>
              </a:ext>
            </a:extLst>
          </p:cNvPr>
          <p:cNvSpPr/>
          <p:nvPr/>
        </p:nvSpPr>
        <p:spPr>
          <a:xfrm>
            <a:off x="609267" y="8095159"/>
            <a:ext cx="91441" cy="987552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0" name="AutoShape 327">
            <a:extLst>
              <a:ext uri="{FF2B5EF4-FFF2-40B4-BE49-F238E27FC236}">
                <a16:creationId xmlns:a16="http://schemas.microsoft.com/office/drawing/2014/main" id="{F40CC71A-61C8-7B91-0B86-DE8660A8DC33}"/>
              </a:ext>
            </a:extLst>
          </p:cNvPr>
          <p:cNvSpPr/>
          <p:nvPr/>
        </p:nvSpPr>
        <p:spPr>
          <a:xfrm>
            <a:off x="723418" y="8100946"/>
            <a:ext cx="91441" cy="987552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1" name="AutoShape 327">
            <a:extLst>
              <a:ext uri="{FF2B5EF4-FFF2-40B4-BE49-F238E27FC236}">
                <a16:creationId xmlns:a16="http://schemas.microsoft.com/office/drawing/2014/main" id="{DE17F409-88F3-D5C5-62BA-9B8212AC3BFF}"/>
              </a:ext>
            </a:extLst>
          </p:cNvPr>
          <p:cNvSpPr/>
          <p:nvPr/>
        </p:nvSpPr>
        <p:spPr>
          <a:xfrm>
            <a:off x="836867" y="8095159"/>
            <a:ext cx="91441" cy="987552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2" name="AutoShape 327">
            <a:extLst>
              <a:ext uri="{FF2B5EF4-FFF2-40B4-BE49-F238E27FC236}">
                <a16:creationId xmlns:a16="http://schemas.microsoft.com/office/drawing/2014/main" id="{47A3418F-AB41-8A37-B4FC-FFFAD8CBE9BE}"/>
              </a:ext>
            </a:extLst>
          </p:cNvPr>
          <p:cNvSpPr/>
          <p:nvPr/>
        </p:nvSpPr>
        <p:spPr>
          <a:xfrm>
            <a:off x="953345" y="8086900"/>
            <a:ext cx="91441" cy="987552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3" name="AutoShape 327">
            <a:extLst>
              <a:ext uri="{FF2B5EF4-FFF2-40B4-BE49-F238E27FC236}">
                <a16:creationId xmlns:a16="http://schemas.microsoft.com/office/drawing/2014/main" id="{08271281-FF35-1852-E89F-527A602CADBE}"/>
              </a:ext>
            </a:extLst>
          </p:cNvPr>
          <p:cNvSpPr/>
          <p:nvPr/>
        </p:nvSpPr>
        <p:spPr>
          <a:xfrm>
            <a:off x="1394426" y="8344916"/>
            <a:ext cx="91441" cy="74066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4" name="AutoShape 327">
            <a:extLst>
              <a:ext uri="{FF2B5EF4-FFF2-40B4-BE49-F238E27FC236}">
                <a16:creationId xmlns:a16="http://schemas.microsoft.com/office/drawing/2014/main" id="{30EF2B71-76A9-CE7D-E965-1ADA3B35554C}"/>
              </a:ext>
            </a:extLst>
          </p:cNvPr>
          <p:cNvSpPr/>
          <p:nvPr/>
        </p:nvSpPr>
        <p:spPr>
          <a:xfrm>
            <a:off x="1506889" y="8337836"/>
            <a:ext cx="91441" cy="74066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5" name="AutoShape 327">
            <a:extLst>
              <a:ext uri="{FF2B5EF4-FFF2-40B4-BE49-F238E27FC236}">
                <a16:creationId xmlns:a16="http://schemas.microsoft.com/office/drawing/2014/main" id="{579339E7-8873-494C-384B-3544B37A2C8B}"/>
              </a:ext>
            </a:extLst>
          </p:cNvPr>
          <p:cNvSpPr/>
          <p:nvPr/>
        </p:nvSpPr>
        <p:spPr>
          <a:xfrm>
            <a:off x="1633600" y="8326915"/>
            <a:ext cx="91441" cy="740664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6" name="AutoShape 327">
            <a:extLst>
              <a:ext uri="{FF2B5EF4-FFF2-40B4-BE49-F238E27FC236}">
                <a16:creationId xmlns:a16="http://schemas.microsoft.com/office/drawing/2014/main" id="{C032E77C-3D26-F639-6DF8-4307F290F6E8}"/>
              </a:ext>
            </a:extLst>
          </p:cNvPr>
          <p:cNvSpPr/>
          <p:nvPr/>
        </p:nvSpPr>
        <p:spPr>
          <a:xfrm>
            <a:off x="1860565" y="8583779"/>
            <a:ext cx="91441" cy="49377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7" name="AutoShape 327">
            <a:extLst>
              <a:ext uri="{FF2B5EF4-FFF2-40B4-BE49-F238E27FC236}">
                <a16:creationId xmlns:a16="http://schemas.microsoft.com/office/drawing/2014/main" id="{3CEE5CF1-CEE0-5669-4073-6C0D98902E88}"/>
              </a:ext>
            </a:extLst>
          </p:cNvPr>
          <p:cNvSpPr/>
          <p:nvPr/>
        </p:nvSpPr>
        <p:spPr>
          <a:xfrm>
            <a:off x="1986810" y="8579898"/>
            <a:ext cx="91441" cy="49377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8" name="AutoShape 327">
            <a:extLst>
              <a:ext uri="{FF2B5EF4-FFF2-40B4-BE49-F238E27FC236}">
                <a16:creationId xmlns:a16="http://schemas.microsoft.com/office/drawing/2014/main" id="{4534D7F1-B465-AE75-9FC6-9E323FA368EE}"/>
              </a:ext>
            </a:extLst>
          </p:cNvPr>
          <p:cNvSpPr/>
          <p:nvPr/>
        </p:nvSpPr>
        <p:spPr>
          <a:xfrm>
            <a:off x="2107880" y="8588934"/>
            <a:ext cx="91441" cy="49377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9" name="AutoShape 327">
            <a:extLst>
              <a:ext uri="{FF2B5EF4-FFF2-40B4-BE49-F238E27FC236}">
                <a16:creationId xmlns:a16="http://schemas.microsoft.com/office/drawing/2014/main" id="{0FD6AE2C-2016-62AA-9B1D-69152820D7D7}"/>
              </a:ext>
            </a:extLst>
          </p:cNvPr>
          <p:cNvSpPr/>
          <p:nvPr/>
        </p:nvSpPr>
        <p:spPr>
          <a:xfrm>
            <a:off x="2222971" y="8580676"/>
            <a:ext cx="64008" cy="493776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" name="AutoShape 327">
            <a:extLst>
              <a:ext uri="{FF2B5EF4-FFF2-40B4-BE49-F238E27FC236}">
                <a16:creationId xmlns:a16="http://schemas.microsoft.com/office/drawing/2014/main" id="{8411703A-01A4-EA26-AB19-614E325B5710}"/>
              </a:ext>
            </a:extLst>
          </p:cNvPr>
          <p:cNvSpPr/>
          <p:nvPr/>
        </p:nvSpPr>
        <p:spPr>
          <a:xfrm>
            <a:off x="1761797" y="8150384"/>
            <a:ext cx="64008" cy="374904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pic>
        <p:nvPicPr>
          <p:cNvPr id="21" name="Picture 56" descr="Picture 56">
            <a:extLst>
              <a:ext uri="{FF2B5EF4-FFF2-40B4-BE49-F238E27FC236}">
                <a16:creationId xmlns:a16="http://schemas.microsoft.com/office/drawing/2014/main" id="{FD1F2C88-549D-DD0E-B42E-98D198841D96}"/>
              </a:ext>
            </a:extLst>
          </p:cNvPr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716686" y="8536940"/>
            <a:ext cx="1005840" cy="91440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AutoShape 327">
            <a:extLst>
              <a:ext uri="{FF2B5EF4-FFF2-40B4-BE49-F238E27FC236}">
                <a16:creationId xmlns:a16="http://schemas.microsoft.com/office/drawing/2014/main" id="{09F2A534-10FF-3BE2-EDEB-B1068A199093}"/>
              </a:ext>
            </a:extLst>
          </p:cNvPr>
          <p:cNvSpPr/>
          <p:nvPr/>
        </p:nvSpPr>
        <p:spPr>
          <a:xfrm>
            <a:off x="2323658" y="8580676"/>
            <a:ext cx="64008" cy="493776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" name="AutoShape 327">
            <a:extLst>
              <a:ext uri="{FF2B5EF4-FFF2-40B4-BE49-F238E27FC236}">
                <a16:creationId xmlns:a16="http://schemas.microsoft.com/office/drawing/2014/main" id="{DAB12B6E-5FB0-BF7E-FC54-55CCE2762EBF}"/>
              </a:ext>
            </a:extLst>
          </p:cNvPr>
          <p:cNvSpPr/>
          <p:nvPr/>
        </p:nvSpPr>
        <p:spPr>
          <a:xfrm>
            <a:off x="2418280" y="8580676"/>
            <a:ext cx="64008" cy="493776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4" name="AutoShape 327">
            <a:extLst>
              <a:ext uri="{FF2B5EF4-FFF2-40B4-BE49-F238E27FC236}">
                <a16:creationId xmlns:a16="http://schemas.microsoft.com/office/drawing/2014/main" id="{C1B318CA-0588-1BC5-5505-8ECF171FD4F4}"/>
              </a:ext>
            </a:extLst>
          </p:cNvPr>
          <p:cNvSpPr/>
          <p:nvPr/>
        </p:nvSpPr>
        <p:spPr>
          <a:xfrm>
            <a:off x="2513697" y="8580676"/>
            <a:ext cx="64008" cy="493776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5" name="AutoShape 327">
            <a:extLst>
              <a:ext uri="{FF2B5EF4-FFF2-40B4-BE49-F238E27FC236}">
                <a16:creationId xmlns:a16="http://schemas.microsoft.com/office/drawing/2014/main" id="{4B9A9B0E-17C2-FE69-270A-E512916A28A1}"/>
              </a:ext>
            </a:extLst>
          </p:cNvPr>
          <p:cNvSpPr/>
          <p:nvPr/>
        </p:nvSpPr>
        <p:spPr>
          <a:xfrm>
            <a:off x="2598906" y="8583779"/>
            <a:ext cx="64008" cy="493776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" name="AutoShape 327">
            <a:extLst>
              <a:ext uri="{FF2B5EF4-FFF2-40B4-BE49-F238E27FC236}">
                <a16:creationId xmlns:a16="http://schemas.microsoft.com/office/drawing/2014/main" id="{299FCA2D-A932-C130-1783-D6DC7F04C253}"/>
              </a:ext>
            </a:extLst>
          </p:cNvPr>
          <p:cNvSpPr/>
          <p:nvPr/>
        </p:nvSpPr>
        <p:spPr>
          <a:xfrm>
            <a:off x="2687551" y="8583779"/>
            <a:ext cx="64008" cy="493776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" name="AutoShape 327">
            <a:extLst>
              <a:ext uri="{FF2B5EF4-FFF2-40B4-BE49-F238E27FC236}">
                <a16:creationId xmlns:a16="http://schemas.microsoft.com/office/drawing/2014/main" id="{1C34282E-C2D6-A8DE-62F2-3EBB0625D4CE}"/>
              </a:ext>
            </a:extLst>
          </p:cNvPr>
          <p:cNvSpPr/>
          <p:nvPr/>
        </p:nvSpPr>
        <p:spPr>
          <a:xfrm>
            <a:off x="1849444" y="8150384"/>
            <a:ext cx="64008" cy="374904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8" name="AutoShape 327">
            <a:extLst>
              <a:ext uri="{FF2B5EF4-FFF2-40B4-BE49-F238E27FC236}">
                <a16:creationId xmlns:a16="http://schemas.microsoft.com/office/drawing/2014/main" id="{8503F67F-3CBE-99B5-A37E-EA3DCB2E7A8E}"/>
              </a:ext>
            </a:extLst>
          </p:cNvPr>
          <p:cNvSpPr/>
          <p:nvPr/>
        </p:nvSpPr>
        <p:spPr>
          <a:xfrm>
            <a:off x="1944527" y="8150384"/>
            <a:ext cx="64008" cy="374904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9" name="AutoShape 58">
            <a:extLst>
              <a:ext uri="{FF2B5EF4-FFF2-40B4-BE49-F238E27FC236}">
                <a16:creationId xmlns:a16="http://schemas.microsoft.com/office/drawing/2014/main" id="{733AD89F-4AE4-9C08-F381-BB1ABEAF6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7803" y="8558103"/>
            <a:ext cx="246888" cy="246888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30" name="AutoShape 81">
            <a:extLst>
              <a:ext uri="{FF2B5EF4-FFF2-40B4-BE49-F238E27FC236}">
                <a16:creationId xmlns:a16="http://schemas.microsoft.com/office/drawing/2014/main" id="{2649D066-D2E3-A151-EBA3-BB7B525B1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764" y="8558103"/>
            <a:ext cx="246888" cy="246888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sp>
        <p:nvSpPr>
          <p:cNvPr id="31" name="AutoShape 58">
            <a:extLst>
              <a:ext uri="{FF2B5EF4-FFF2-40B4-BE49-F238E27FC236}">
                <a16:creationId xmlns:a16="http://schemas.microsoft.com/office/drawing/2014/main" id="{9E7632C3-2735-D6A3-F519-2ABEF020F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5639" y="8856344"/>
            <a:ext cx="246888" cy="246888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32" name="AutoShape 81">
            <a:extLst>
              <a:ext uri="{FF2B5EF4-FFF2-40B4-BE49-F238E27FC236}">
                <a16:creationId xmlns:a16="http://schemas.microsoft.com/office/drawing/2014/main" id="{01C02D1B-12AA-73F1-7474-06A7D4BDF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7600" y="8856344"/>
            <a:ext cx="246888" cy="246888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01959FD9-E2FE-ACA5-E769-829B77B2C6D2}"/>
              </a:ext>
            </a:extLst>
          </p:cNvPr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333380" y="8078649"/>
            <a:ext cx="216408" cy="100584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970714FB-B3E8-80C1-6795-21ECE6288473}"/>
              </a:ext>
            </a:extLst>
          </p:cNvPr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4811" y="8063262"/>
            <a:ext cx="216408" cy="1033272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ACE383F4-C8D3-E5B3-0CB6-D0287F7AFA99}"/>
              </a:ext>
            </a:extLst>
          </p:cNvPr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204166" y="8063262"/>
            <a:ext cx="216408" cy="1033272"/>
          </a:xfrm>
          <a:prstGeom prst="rect">
            <a:avLst/>
          </a:prstGeom>
        </p:spPr>
      </p:pic>
      <p:grpSp>
        <p:nvGrpSpPr>
          <p:cNvPr id="53" name="Group 134">
            <a:extLst>
              <a:ext uri="{FF2B5EF4-FFF2-40B4-BE49-F238E27FC236}">
                <a16:creationId xmlns:a16="http://schemas.microsoft.com/office/drawing/2014/main" id="{C0E5E7AB-0647-4D55-212D-E9908B2AE2E6}"/>
              </a:ext>
            </a:extLst>
          </p:cNvPr>
          <p:cNvGrpSpPr/>
          <p:nvPr/>
        </p:nvGrpSpPr>
        <p:grpSpPr>
          <a:xfrm>
            <a:off x="810684" y="6406799"/>
            <a:ext cx="237744" cy="640454"/>
            <a:chOff x="0" y="0"/>
            <a:chExt cx="237742" cy="640452"/>
          </a:xfrm>
        </p:grpSpPr>
        <p:sp>
          <p:nvSpPr>
            <p:cNvPr id="54" name="Line 135">
              <a:extLst>
                <a:ext uri="{FF2B5EF4-FFF2-40B4-BE49-F238E27FC236}">
                  <a16:creationId xmlns:a16="http://schemas.microsoft.com/office/drawing/2014/main" id="{994865BE-6C88-4A6A-195D-FFF45E8565DE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55" name="Line 136">
              <a:extLst>
                <a:ext uri="{FF2B5EF4-FFF2-40B4-BE49-F238E27FC236}">
                  <a16:creationId xmlns:a16="http://schemas.microsoft.com/office/drawing/2014/main" id="{EB351640-BB85-0995-386D-D9CCFE0B030D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56" name="Group 137">
              <a:extLst>
                <a:ext uri="{FF2B5EF4-FFF2-40B4-BE49-F238E27FC236}">
                  <a16:creationId xmlns:a16="http://schemas.microsoft.com/office/drawing/2014/main" id="{440319FC-E900-CC20-8F0F-2E7E3E8419F1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57" name="Freeform 138">
                <a:extLst>
                  <a:ext uri="{FF2B5EF4-FFF2-40B4-BE49-F238E27FC236}">
                    <a16:creationId xmlns:a16="http://schemas.microsoft.com/office/drawing/2014/main" id="{8FCAD7A7-64D0-79CA-4AB8-18E29E973356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58" name="Text Box 139">
                <a:extLst>
                  <a:ext uri="{FF2B5EF4-FFF2-40B4-BE49-F238E27FC236}">
                    <a16:creationId xmlns:a16="http://schemas.microsoft.com/office/drawing/2014/main" id="{FBD608E0-B328-CB68-C603-C1C4BF41DC76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DT</a:t>
                </a:r>
              </a:p>
            </p:txBody>
          </p:sp>
        </p:grpSp>
      </p:grpSp>
      <p:grpSp>
        <p:nvGrpSpPr>
          <p:cNvPr id="59" name="Group 134">
            <a:extLst>
              <a:ext uri="{FF2B5EF4-FFF2-40B4-BE49-F238E27FC236}">
                <a16:creationId xmlns:a16="http://schemas.microsoft.com/office/drawing/2014/main" id="{F3841D33-560D-85A9-1F6F-2C21D8120216}"/>
              </a:ext>
            </a:extLst>
          </p:cNvPr>
          <p:cNvGrpSpPr/>
          <p:nvPr/>
        </p:nvGrpSpPr>
        <p:grpSpPr>
          <a:xfrm>
            <a:off x="1209594" y="6372562"/>
            <a:ext cx="237744" cy="640454"/>
            <a:chOff x="0" y="0"/>
            <a:chExt cx="237742" cy="640452"/>
          </a:xfrm>
        </p:grpSpPr>
        <p:sp>
          <p:nvSpPr>
            <p:cNvPr id="60" name="Line 135">
              <a:extLst>
                <a:ext uri="{FF2B5EF4-FFF2-40B4-BE49-F238E27FC236}">
                  <a16:creationId xmlns:a16="http://schemas.microsoft.com/office/drawing/2014/main" id="{475A35DD-AEE7-9152-12BE-C770DE3EBDA8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61" name="Line 136">
              <a:extLst>
                <a:ext uri="{FF2B5EF4-FFF2-40B4-BE49-F238E27FC236}">
                  <a16:creationId xmlns:a16="http://schemas.microsoft.com/office/drawing/2014/main" id="{922155C2-632C-BE5F-A206-2FF132A5A502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62" name="Group 137">
              <a:extLst>
                <a:ext uri="{FF2B5EF4-FFF2-40B4-BE49-F238E27FC236}">
                  <a16:creationId xmlns:a16="http://schemas.microsoft.com/office/drawing/2014/main" id="{C8B8E701-C817-6445-7F30-24A03F2A7577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63" name="Freeform 138">
                <a:extLst>
                  <a:ext uri="{FF2B5EF4-FFF2-40B4-BE49-F238E27FC236}">
                    <a16:creationId xmlns:a16="http://schemas.microsoft.com/office/drawing/2014/main" id="{CEF572C3-62FD-AAC8-F9C9-7595EDB29788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4" name="Text Box 139">
                <a:extLst>
                  <a:ext uri="{FF2B5EF4-FFF2-40B4-BE49-F238E27FC236}">
                    <a16:creationId xmlns:a16="http://schemas.microsoft.com/office/drawing/2014/main" id="{D2621554-0F02-40EA-5F8F-AB9090ED8A81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508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sz="800"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DDT</a:t>
                </a:r>
              </a:p>
            </p:txBody>
          </p:sp>
        </p:grpSp>
      </p:grpSp>
      <p:grpSp>
        <p:nvGrpSpPr>
          <p:cNvPr id="65" name="Oval 140">
            <a:extLst>
              <a:ext uri="{FF2B5EF4-FFF2-40B4-BE49-F238E27FC236}">
                <a16:creationId xmlns:a16="http://schemas.microsoft.com/office/drawing/2014/main" id="{3D4DD16D-1D82-DB5B-18FB-59235D9B6114}"/>
              </a:ext>
            </a:extLst>
          </p:cNvPr>
          <p:cNvGrpSpPr/>
          <p:nvPr/>
        </p:nvGrpSpPr>
        <p:grpSpPr>
          <a:xfrm>
            <a:off x="5766203" y="7330548"/>
            <a:ext cx="259480" cy="226986"/>
            <a:chOff x="0" y="0"/>
            <a:chExt cx="259479" cy="226985"/>
          </a:xfrm>
        </p:grpSpPr>
        <p:sp>
          <p:nvSpPr>
            <p:cNvPr id="66" name="Oval">
              <a:extLst>
                <a:ext uri="{FF2B5EF4-FFF2-40B4-BE49-F238E27FC236}">
                  <a16:creationId xmlns:a16="http://schemas.microsoft.com/office/drawing/2014/main" id="{B71F9C76-49AF-F66F-9FE4-84C8F500B83E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7" name="P1">
              <a:extLst>
                <a:ext uri="{FF2B5EF4-FFF2-40B4-BE49-F238E27FC236}">
                  <a16:creationId xmlns:a16="http://schemas.microsoft.com/office/drawing/2014/main" id="{D523CBAE-65F3-F389-875E-C7BFDEC7C8D4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P1</a:t>
              </a:r>
            </a:p>
          </p:txBody>
        </p:sp>
      </p:grpSp>
      <p:grpSp>
        <p:nvGrpSpPr>
          <p:cNvPr id="68" name="Oval 141">
            <a:extLst>
              <a:ext uri="{FF2B5EF4-FFF2-40B4-BE49-F238E27FC236}">
                <a16:creationId xmlns:a16="http://schemas.microsoft.com/office/drawing/2014/main" id="{153F41B8-1197-EAAE-CE43-675C4AFFB031}"/>
              </a:ext>
            </a:extLst>
          </p:cNvPr>
          <p:cNvGrpSpPr/>
          <p:nvPr/>
        </p:nvGrpSpPr>
        <p:grpSpPr>
          <a:xfrm>
            <a:off x="6071003" y="7330548"/>
            <a:ext cx="259480" cy="226986"/>
            <a:chOff x="0" y="0"/>
            <a:chExt cx="259479" cy="226985"/>
          </a:xfrm>
        </p:grpSpPr>
        <p:sp>
          <p:nvSpPr>
            <p:cNvPr id="69" name="Oval">
              <a:extLst>
                <a:ext uri="{FF2B5EF4-FFF2-40B4-BE49-F238E27FC236}">
                  <a16:creationId xmlns:a16="http://schemas.microsoft.com/office/drawing/2014/main" id="{5144862A-D075-EBFD-8CB5-6EF2FE070E9F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0" name="P2">
              <a:extLst>
                <a:ext uri="{FF2B5EF4-FFF2-40B4-BE49-F238E27FC236}">
                  <a16:creationId xmlns:a16="http://schemas.microsoft.com/office/drawing/2014/main" id="{E2D1C0C8-D514-E2D9-E471-CF56A28E6E55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P2</a:t>
              </a:r>
            </a:p>
          </p:txBody>
        </p:sp>
      </p:grpSp>
      <p:grpSp>
        <p:nvGrpSpPr>
          <p:cNvPr id="71" name="Oval 142">
            <a:extLst>
              <a:ext uri="{FF2B5EF4-FFF2-40B4-BE49-F238E27FC236}">
                <a16:creationId xmlns:a16="http://schemas.microsoft.com/office/drawing/2014/main" id="{7EB01C14-7E97-83C1-B852-F64E988AE200}"/>
              </a:ext>
            </a:extLst>
          </p:cNvPr>
          <p:cNvGrpSpPr/>
          <p:nvPr/>
        </p:nvGrpSpPr>
        <p:grpSpPr>
          <a:xfrm>
            <a:off x="5766203" y="7635348"/>
            <a:ext cx="259480" cy="226986"/>
            <a:chOff x="0" y="0"/>
            <a:chExt cx="259479" cy="226985"/>
          </a:xfrm>
        </p:grpSpPr>
        <p:sp>
          <p:nvSpPr>
            <p:cNvPr id="72" name="Oval">
              <a:extLst>
                <a:ext uri="{FF2B5EF4-FFF2-40B4-BE49-F238E27FC236}">
                  <a16:creationId xmlns:a16="http://schemas.microsoft.com/office/drawing/2014/main" id="{9D36EB3C-0411-00DC-0BC0-9FC8E9429F93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3" name="P3">
              <a:extLst>
                <a:ext uri="{FF2B5EF4-FFF2-40B4-BE49-F238E27FC236}">
                  <a16:creationId xmlns:a16="http://schemas.microsoft.com/office/drawing/2014/main" id="{805BBBD8-993F-B29A-AB18-3C03A5CE18D7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P3</a:t>
              </a:r>
            </a:p>
          </p:txBody>
        </p:sp>
      </p:grpSp>
      <p:grpSp>
        <p:nvGrpSpPr>
          <p:cNvPr id="74" name="Oval 143">
            <a:extLst>
              <a:ext uri="{FF2B5EF4-FFF2-40B4-BE49-F238E27FC236}">
                <a16:creationId xmlns:a16="http://schemas.microsoft.com/office/drawing/2014/main" id="{15F4421D-1CD4-3EFF-618F-57BDD9FF9A43}"/>
              </a:ext>
            </a:extLst>
          </p:cNvPr>
          <p:cNvGrpSpPr/>
          <p:nvPr/>
        </p:nvGrpSpPr>
        <p:grpSpPr>
          <a:xfrm>
            <a:off x="6071003" y="7635348"/>
            <a:ext cx="259480" cy="226986"/>
            <a:chOff x="0" y="0"/>
            <a:chExt cx="259479" cy="226985"/>
          </a:xfrm>
        </p:grpSpPr>
        <p:sp>
          <p:nvSpPr>
            <p:cNvPr id="75" name="Oval">
              <a:extLst>
                <a:ext uri="{FF2B5EF4-FFF2-40B4-BE49-F238E27FC236}">
                  <a16:creationId xmlns:a16="http://schemas.microsoft.com/office/drawing/2014/main" id="{71FA4AC6-0E04-6543-3BF8-68F36F2D9A66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6" name="P4">
              <a:extLst>
                <a:ext uri="{FF2B5EF4-FFF2-40B4-BE49-F238E27FC236}">
                  <a16:creationId xmlns:a16="http://schemas.microsoft.com/office/drawing/2014/main" id="{7722DBD3-87FC-9E64-CD3E-5CDED5E18DAF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P4</a:t>
              </a:r>
            </a:p>
          </p:txBody>
        </p:sp>
      </p:grpSp>
      <p:grpSp>
        <p:nvGrpSpPr>
          <p:cNvPr id="77" name="Group 202">
            <a:extLst>
              <a:ext uri="{FF2B5EF4-FFF2-40B4-BE49-F238E27FC236}">
                <a16:creationId xmlns:a16="http://schemas.microsoft.com/office/drawing/2014/main" id="{BD68F37A-AABA-8179-0FF7-4400015C6943}"/>
              </a:ext>
            </a:extLst>
          </p:cNvPr>
          <p:cNvGrpSpPr/>
          <p:nvPr/>
        </p:nvGrpSpPr>
        <p:grpSpPr>
          <a:xfrm>
            <a:off x="5263885" y="7070104"/>
            <a:ext cx="152401" cy="457201"/>
            <a:chOff x="0" y="0"/>
            <a:chExt cx="152400" cy="457200"/>
          </a:xfrm>
        </p:grpSpPr>
        <p:grpSp>
          <p:nvGrpSpPr>
            <p:cNvPr id="78" name="Group 203">
              <a:extLst>
                <a:ext uri="{FF2B5EF4-FFF2-40B4-BE49-F238E27FC236}">
                  <a16:creationId xmlns:a16="http://schemas.microsoft.com/office/drawing/2014/main" id="{C84EAD78-EDDF-5AB9-AE7A-55DE9FEF5016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80" name="AutoShape 204">
                <a:extLst>
                  <a:ext uri="{FF2B5EF4-FFF2-40B4-BE49-F238E27FC236}">
                    <a16:creationId xmlns:a16="http://schemas.microsoft.com/office/drawing/2014/main" id="{2E7309E2-9352-7BD6-93AC-AED7998FC9D1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1" name="AutoShape 205">
                <a:extLst>
                  <a:ext uri="{FF2B5EF4-FFF2-40B4-BE49-F238E27FC236}">
                    <a16:creationId xmlns:a16="http://schemas.microsoft.com/office/drawing/2014/main" id="{6B040C97-8928-35FB-A070-84A20ED46D38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79" name="Rectangle 206">
              <a:extLst>
                <a:ext uri="{FF2B5EF4-FFF2-40B4-BE49-F238E27FC236}">
                  <a16:creationId xmlns:a16="http://schemas.microsoft.com/office/drawing/2014/main" id="{6E5CEB93-4F65-AC98-75A9-77383F9D7523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82" name="Group 238">
            <a:extLst>
              <a:ext uri="{FF2B5EF4-FFF2-40B4-BE49-F238E27FC236}">
                <a16:creationId xmlns:a16="http://schemas.microsoft.com/office/drawing/2014/main" id="{579132E9-9AEA-E71C-92E8-5E914A23FCDA}"/>
              </a:ext>
            </a:extLst>
          </p:cNvPr>
          <p:cNvGrpSpPr/>
          <p:nvPr/>
        </p:nvGrpSpPr>
        <p:grpSpPr>
          <a:xfrm>
            <a:off x="5260810" y="6524865"/>
            <a:ext cx="304801" cy="304801"/>
            <a:chOff x="0" y="0"/>
            <a:chExt cx="304800" cy="304800"/>
          </a:xfrm>
        </p:grpSpPr>
        <p:sp>
          <p:nvSpPr>
            <p:cNvPr id="83" name="Rectangle 239">
              <a:extLst>
                <a:ext uri="{FF2B5EF4-FFF2-40B4-BE49-F238E27FC236}">
                  <a16:creationId xmlns:a16="http://schemas.microsoft.com/office/drawing/2014/main" id="{C0B610DF-8FA1-53C1-658B-CAA501EE3474}"/>
                </a:ext>
              </a:extLst>
            </p:cNvPr>
            <p:cNvSpPr/>
            <p:nvPr/>
          </p:nvSpPr>
          <p:spPr>
            <a:xfrm>
              <a:off x="0" y="0"/>
              <a:ext cx="304800" cy="304800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4" name="Line 240">
              <a:extLst>
                <a:ext uri="{FF2B5EF4-FFF2-40B4-BE49-F238E27FC236}">
                  <a16:creationId xmlns:a16="http://schemas.microsoft.com/office/drawing/2014/main" id="{5A6FF6E3-36D6-C7C8-F46B-93D5AD3F43F0}"/>
                </a:ext>
              </a:extLst>
            </p:cNvPr>
            <p:cNvSpPr/>
            <p:nvPr/>
          </p:nvSpPr>
          <p:spPr>
            <a:xfrm>
              <a:off x="0" y="762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85" name="Line 241">
              <a:extLst>
                <a:ext uri="{FF2B5EF4-FFF2-40B4-BE49-F238E27FC236}">
                  <a16:creationId xmlns:a16="http://schemas.microsoft.com/office/drawing/2014/main" id="{AD6EBA3E-2894-1CD3-C712-945CE49D45A5}"/>
                </a:ext>
              </a:extLst>
            </p:cNvPr>
            <p:cNvSpPr/>
            <p:nvPr/>
          </p:nvSpPr>
          <p:spPr>
            <a:xfrm>
              <a:off x="0" y="2286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86" name="Line 242">
              <a:extLst>
                <a:ext uri="{FF2B5EF4-FFF2-40B4-BE49-F238E27FC236}">
                  <a16:creationId xmlns:a16="http://schemas.microsoft.com/office/drawing/2014/main" id="{BFB923AE-21D8-7C4F-CAED-F1F8D59CDE99}"/>
                </a:ext>
              </a:extLst>
            </p:cNvPr>
            <p:cNvSpPr/>
            <p:nvPr/>
          </p:nvSpPr>
          <p:spPr>
            <a:xfrm>
              <a:off x="0" y="152400"/>
              <a:ext cx="304801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87" name="Group 273">
            <a:extLst>
              <a:ext uri="{FF2B5EF4-FFF2-40B4-BE49-F238E27FC236}">
                <a16:creationId xmlns:a16="http://schemas.microsoft.com/office/drawing/2014/main" id="{E47FBEC1-2C36-0C97-69A5-796715CCCC73}"/>
              </a:ext>
            </a:extLst>
          </p:cNvPr>
          <p:cNvGrpSpPr>
            <a:grpSpLocks noChangeAspect="1"/>
          </p:cNvGrpSpPr>
          <p:nvPr/>
        </p:nvGrpSpPr>
        <p:grpSpPr>
          <a:xfrm>
            <a:off x="1919813" y="5036363"/>
            <a:ext cx="216565" cy="551566"/>
            <a:chOff x="0" y="0"/>
            <a:chExt cx="221262" cy="541862"/>
          </a:xfrm>
        </p:grpSpPr>
        <p:sp>
          <p:nvSpPr>
            <p:cNvPr id="88" name="Rectangle 274">
              <a:extLst>
                <a:ext uri="{FF2B5EF4-FFF2-40B4-BE49-F238E27FC236}">
                  <a16:creationId xmlns:a16="http://schemas.microsoft.com/office/drawing/2014/main" id="{419B276E-10C0-BC81-BAE2-A858837A10B8}"/>
                </a:ext>
              </a:extLst>
            </p:cNvPr>
            <p:cNvSpPr/>
            <p:nvPr/>
          </p:nvSpPr>
          <p:spPr>
            <a:xfrm>
              <a:off x="-1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89" name="Line 275">
              <a:extLst>
                <a:ext uri="{FF2B5EF4-FFF2-40B4-BE49-F238E27FC236}">
                  <a16:creationId xmlns:a16="http://schemas.microsoft.com/office/drawing/2014/main" id="{25B59653-CD67-6157-0656-269747DCD783}"/>
                </a:ext>
              </a:extLst>
            </p:cNvPr>
            <p:cNvSpPr/>
            <p:nvPr/>
          </p:nvSpPr>
          <p:spPr>
            <a:xfrm flipH="1">
              <a:off x="162559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90" name="Group 276">
              <a:extLst>
                <a:ext uri="{FF2B5EF4-FFF2-40B4-BE49-F238E27FC236}">
                  <a16:creationId xmlns:a16="http://schemas.microsoft.com/office/drawing/2014/main" id="{7DAC5154-6E53-B5C8-5FF5-C87BC9B6CFA3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91" name="Freeform 277">
                <a:extLst>
                  <a:ext uri="{FF2B5EF4-FFF2-40B4-BE49-F238E27FC236}">
                    <a16:creationId xmlns:a16="http://schemas.microsoft.com/office/drawing/2014/main" id="{57005505-04C8-AFE0-8483-DAF9C44D2DC5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2" name="Text Box 278">
                <a:extLst>
                  <a:ext uri="{FF2B5EF4-FFF2-40B4-BE49-F238E27FC236}">
                    <a16:creationId xmlns:a16="http://schemas.microsoft.com/office/drawing/2014/main" id="{F1E085EC-F7B9-EC2F-14CC-EA0C524B6B5B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93" name="Group 279">
            <a:extLst>
              <a:ext uri="{FF2B5EF4-FFF2-40B4-BE49-F238E27FC236}">
                <a16:creationId xmlns:a16="http://schemas.microsoft.com/office/drawing/2014/main" id="{57A6B1F4-7938-0899-983D-B14B6E320CA4}"/>
              </a:ext>
            </a:extLst>
          </p:cNvPr>
          <p:cNvGrpSpPr>
            <a:grpSpLocks noChangeAspect="1"/>
          </p:cNvGrpSpPr>
          <p:nvPr/>
        </p:nvGrpSpPr>
        <p:grpSpPr>
          <a:xfrm>
            <a:off x="1921670" y="5702203"/>
            <a:ext cx="212141" cy="551566"/>
            <a:chOff x="0" y="0"/>
            <a:chExt cx="221262" cy="541862"/>
          </a:xfrm>
        </p:grpSpPr>
        <p:sp>
          <p:nvSpPr>
            <p:cNvPr id="94" name="Rectangle 280">
              <a:extLst>
                <a:ext uri="{FF2B5EF4-FFF2-40B4-BE49-F238E27FC236}">
                  <a16:creationId xmlns:a16="http://schemas.microsoft.com/office/drawing/2014/main" id="{E65CBF62-28A0-DB00-B707-2F9B1D37E47F}"/>
                </a:ext>
              </a:extLst>
            </p:cNvPr>
            <p:cNvSpPr/>
            <p:nvPr/>
          </p:nvSpPr>
          <p:spPr>
            <a:xfrm>
              <a:off x="162559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95" name="Line 281">
              <a:extLst>
                <a:ext uri="{FF2B5EF4-FFF2-40B4-BE49-F238E27FC236}">
                  <a16:creationId xmlns:a16="http://schemas.microsoft.com/office/drawing/2014/main" id="{604AF4F4-D0F0-1181-2DFC-7F11BDA9D90F}"/>
                </a:ext>
              </a:extLst>
            </p:cNvPr>
            <p:cNvSpPr/>
            <p:nvPr/>
          </p:nvSpPr>
          <p:spPr>
            <a:xfrm flipH="1">
              <a:off x="54186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96" name="Group 282">
              <a:extLst>
                <a:ext uri="{FF2B5EF4-FFF2-40B4-BE49-F238E27FC236}">
                  <a16:creationId xmlns:a16="http://schemas.microsoft.com/office/drawing/2014/main" id="{908F9314-220C-BAE2-5654-F2B6970D7E96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97" name="Freeform 283">
                <a:extLst>
                  <a:ext uri="{FF2B5EF4-FFF2-40B4-BE49-F238E27FC236}">
                    <a16:creationId xmlns:a16="http://schemas.microsoft.com/office/drawing/2014/main" id="{88406D69-A49A-FE79-19FC-E400F78996C4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98" name="Text Box 284">
                <a:extLst>
                  <a:ext uri="{FF2B5EF4-FFF2-40B4-BE49-F238E27FC236}">
                    <a16:creationId xmlns:a16="http://schemas.microsoft.com/office/drawing/2014/main" id="{D6DA67A7-389F-8AAC-1DB7-3082A8BF15DF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99" name="Group 64">
            <a:extLst>
              <a:ext uri="{FF2B5EF4-FFF2-40B4-BE49-F238E27FC236}">
                <a16:creationId xmlns:a16="http://schemas.microsoft.com/office/drawing/2014/main" id="{D5BE24B4-9B98-6E39-7B62-AD61CC3ACAF9}"/>
              </a:ext>
            </a:extLst>
          </p:cNvPr>
          <p:cNvGrpSpPr/>
          <p:nvPr/>
        </p:nvGrpSpPr>
        <p:grpSpPr>
          <a:xfrm>
            <a:off x="693581" y="7173239"/>
            <a:ext cx="799384" cy="563631"/>
            <a:chOff x="-67568" y="104140"/>
            <a:chExt cx="799382" cy="563630"/>
          </a:xfrm>
        </p:grpSpPr>
        <p:grpSp>
          <p:nvGrpSpPr>
            <p:cNvPr id="100" name="Group 65">
              <a:extLst>
                <a:ext uri="{FF2B5EF4-FFF2-40B4-BE49-F238E27FC236}">
                  <a16:creationId xmlns:a16="http://schemas.microsoft.com/office/drawing/2014/main" id="{2D505EF6-CE76-861F-4E16-0BAC6A925081}"/>
                </a:ext>
              </a:extLst>
            </p:cNvPr>
            <p:cNvGrpSpPr/>
            <p:nvPr/>
          </p:nvGrpSpPr>
          <p:grpSpPr>
            <a:xfrm>
              <a:off x="72680" y="208653"/>
              <a:ext cx="659134" cy="459117"/>
              <a:chOff x="0" y="0"/>
              <a:chExt cx="659133" cy="459116"/>
            </a:xfrm>
          </p:grpSpPr>
          <p:grpSp>
            <p:nvGrpSpPr>
              <p:cNvPr id="102" name="Group 66">
                <a:extLst>
                  <a:ext uri="{FF2B5EF4-FFF2-40B4-BE49-F238E27FC236}">
                    <a16:creationId xmlns:a16="http://schemas.microsoft.com/office/drawing/2014/main" id="{A5F8D3FB-0B0E-A27D-C75E-7DE9481217E4}"/>
                  </a:ext>
                </a:extLst>
              </p:cNvPr>
              <p:cNvGrpSpPr/>
              <p:nvPr/>
            </p:nvGrpSpPr>
            <p:grpSpPr>
              <a:xfrm>
                <a:off x="325329" y="0"/>
                <a:ext cx="333805" cy="367458"/>
                <a:chOff x="0" y="0"/>
                <a:chExt cx="333803" cy="367457"/>
              </a:xfrm>
            </p:grpSpPr>
            <p:sp>
              <p:nvSpPr>
                <p:cNvPr id="105" name="Freeform 67">
                  <a:extLst>
                    <a:ext uri="{FF2B5EF4-FFF2-40B4-BE49-F238E27FC236}">
                      <a16:creationId xmlns:a16="http://schemas.microsoft.com/office/drawing/2014/main" id="{B4A4AE1C-8D41-1916-FC27-A618B789AFF2}"/>
                    </a:ext>
                  </a:extLst>
                </p:cNvPr>
                <p:cNvSpPr/>
                <p:nvPr/>
              </p:nvSpPr>
              <p:spPr>
                <a:xfrm rot="21560997" flipH="1">
                  <a:off x="40661" y="1245"/>
                  <a:ext cx="221619" cy="36496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106" name="Text Box 68">
                  <a:extLst>
                    <a:ext uri="{FF2B5EF4-FFF2-40B4-BE49-F238E27FC236}">
                      <a16:creationId xmlns:a16="http://schemas.microsoft.com/office/drawing/2014/main" id="{9F9999AF-0834-9A5E-3EC9-A6450FA61390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2"/>
                  <a:ext cx="331826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103" name="Line 69">
                <a:extLst>
                  <a:ext uri="{FF2B5EF4-FFF2-40B4-BE49-F238E27FC236}">
                    <a16:creationId xmlns:a16="http://schemas.microsoft.com/office/drawing/2014/main" id="{99DCA370-5F90-F885-9077-EEAEAE83D773}"/>
                  </a:ext>
                </a:extLst>
              </p:cNvPr>
              <p:cNvSpPr/>
              <p:nvPr/>
            </p:nvSpPr>
            <p:spPr>
              <a:xfrm flipH="1" flipV="1">
                <a:off x="0" y="409260"/>
                <a:ext cx="319137" cy="23883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04" name="Arc 70">
                <a:extLst>
                  <a:ext uri="{FF2B5EF4-FFF2-40B4-BE49-F238E27FC236}">
                    <a16:creationId xmlns:a16="http://schemas.microsoft.com/office/drawing/2014/main" id="{7415486F-19CE-B62E-C83F-D11EECEF0863}"/>
                  </a:ext>
                </a:extLst>
              </p:cNvPr>
              <p:cNvSpPr/>
              <p:nvPr/>
            </p:nvSpPr>
            <p:spPr>
              <a:xfrm rot="882017" flipH="1">
                <a:off x="88095" y="164067"/>
                <a:ext cx="253053" cy="2673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01" name="Text Box 71">
              <a:extLst>
                <a:ext uri="{FF2B5EF4-FFF2-40B4-BE49-F238E27FC236}">
                  <a16:creationId xmlns:a16="http://schemas.microsoft.com/office/drawing/2014/main" id="{AF9178D7-4A77-B7B5-A66E-9E9FCFA55827}"/>
                </a:ext>
              </a:extLst>
            </p:cNvPr>
            <p:cNvSpPr txBox="1"/>
            <p:nvPr/>
          </p:nvSpPr>
          <p:spPr>
            <a:xfrm rot="19687297">
              <a:off x="-67568" y="104140"/>
              <a:ext cx="646968" cy="2154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grpSp>
        <p:nvGrpSpPr>
          <p:cNvPr id="107" name="Group 64">
            <a:extLst>
              <a:ext uri="{FF2B5EF4-FFF2-40B4-BE49-F238E27FC236}">
                <a16:creationId xmlns:a16="http://schemas.microsoft.com/office/drawing/2014/main" id="{C5A28B05-FFC3-A68C-CC92-D59299E7BC48}"/>
              </a:ext>
            </a:extLst>
          </p:cNvPr>
          <p:cNvGrpSpPr/>
          <p:nvPr/>
        </p:nvGrpSpPr>
        <p:grpSpPr>
          <a:xfrm>
            <a:off x="70189" y="7184861"/>
            <a:ext cx="707862" cy="560795"/>
            <a:chOff x="0" y="69465"/>
            <a:chExt cx="707861" cy="560793"/>
          </a:xfrm>
        </p:grpSpPr>
        <p:grpSp>
          <p:nvGrpSpPr>
            <p:cNvPr id="108" name="Group 65">
              <a:extLst>
                <a:ext uri="{FF2B5EF4-FFF2-40B4-BE49-F238E27FC236}">
                  <a16:creationId xmlns:a16="http://schemas.microsoft.com/office/drawing/2014/main" id="{439F39D5-7B41-EC5F-B7CD-5D6E2DE1F392}"/>
                </a:ext>
              </a:extLst>
            </p:cNvPr>
            <p:cNvGrpSpPr/>
            <p:nvPr/>
          </p:nvGrpSpPr>
          <p:grpSpPr>
            <a:xfrm>
              <a:off x="0" y="231815"/>
              <a:ext cx="613993" cy="398443"/>
              <a:chOff x="0" y="0"/>
              <a:chExt cx="613992" cy="398442"/>
            </a:xfrm>
          </p:grpSpPr>
          <p:grpSp>
            <p:nvGrpSpPr>
              <p:cNvPr id="110" name="Group 66">
                <a:extLst>
                  <a:ext uri="{FF2B5EF4-FFF2-40B4-BE49-F238E27FC236}">
                    <a16:creationId xmlns:a16="http://schemas.microsoft.com/office/drawing/2014/main" id="{5230A1A3-C38F-9F33-CB61-540983E7202A}"/>
                  </a:ext>
                </a:extLst>
              </p:cNvPr>
              <p:cNvGrpSpPr/>
              <p:nvPr/>
            </p:nvGrpSpPr>
            <p:grpSpPr>
              <a:xfrm>
                <a:off x="-1" y="0"/>
                <a:ext cx="332704" cy="367459"/>
                <a:chOff x="0" y="0"/>
                <a:chExt cx="332702" cy="367458"/>
              </a:xfrm>
            </p:grpSpPr>
            <p:sp>
              <p:nvSpPr>
                <p:cNvPr id="113" name="Freeform 67">
                  <a:extLst>
                    <a:ext uri="{FF2B5EF4-FFF2-40B4-BE49-F238E27FC236}">
                      <a16:creationId xmlns:a16="http://schemas.microsoft.com/office/drawing/2014/main" id="{33640106-5068-8A77-D040-20AAF40A260C}"/>
                    </a:ext>
                  </a:extLst>
                </p:cNvPr>
                <p:cNvSpPr/>
                <p:nvPr/>
              </p:nvSpPr>
              <p:spPr>
                <a:xfrm rot="21560997" flipH="1">
                  <a:off x="40529" y="1241"/>
                  <a:ext cx="220883" cy="36497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114" name="Text Box 68">
                  <a:extLst>
                    <a:ext uri="{FF2B5EF4-FFF2-40B4-BE49-F238E27FC236}">
                      <a16:creationId xmlns:a16="http://schemas.microsoft.com/office/drawing/2014/main" id="{EBD70649-CD5F-51F5-BE2B-473FA55B2ECD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1"/>
                  <a:ext cx="330725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111" name="Line 69">
                <a:extLst>
                  <a:ext uri="{FF2B5EF4-FFF2-40B4-BE49-F238E27FC236}">
                    <a16:creationId xmlns:a16="http://schemas.microsoft.com/office/drawing/2014/main" id="{6726B212-9EF6-7C45-792E-1A8772EAEF18}"/>
                  </a:ext>
                </a:extLst>
              </p:cNvPr>
              <p:cNvSpPr/>
              <p:nvPr/>
            </p:nvSpPr>
            <p:spPr>
              <a:xfrm flipH="1">
                <a:off x="284380" y="343356"/>
                <a:ext cx="329613" cy="5046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12" name="Arc 70">
                <a:extLst>
                  <a:ext uri="{FF2B5EF4-FFF2-40B4-BE49-F238E27FC236}">
                    <a16:creationId xmlns:a16="http://schemas.microsoft.com/office/drawing/2014/main" id="{7073DDA9-E07E-77EF-A525-35CEE07AEA89}"/>
                  </a:ext>
                </a:extLst>
              </p:cNvPr>
              <p:cNvSpPr/>
              <p:nvPr/>
            </p:nvSpPr>
            <p:spPr>
              <a:xfrm rot="4650732" flipH="1">
                <a:off x="321573" y="112886"/>
                <a:ext cx="253059" cy="2664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09" name="Text Box 71">
              <a:extLst>
                <a:ext uri="{FF2B5EF4-FFF2-40B4-BE49-F238E27FC236}">
                  <a16:creationId xmlns:a16="http://schemas.microsoft.com/office/drawing/2014/main" id="{BBD524DE-7955-C154-ECC1-5F6E0179474B}"/>
                </a:ext>
              </a:extLst>
            </p:cNvPr>
            <p:cNvSpPr txBox="1"/>
            <p:nvPr/>
          </p:nvSpPr>
          <p:spPr>
            <a:xfrm rot="1209710">
              <a:off x="60892" y="69465"/>
              <a:ext cx="646969" cy="2154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pic>
        <p:nvPicPr>
          <p:cNvPr id="115" name="Picture 153" descr="Picture 153">
            <a:extLst>
              <a:ext uri="{FF2B5EF4-FFF2-40B4-BE49-F238E27FC236}">
                <a16:creationId xmlns:a16="http://schemas.microsoft.com/office/drawing/2014/main" id="{84979D8F-405A-8598-BD89-17D84D85DC5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656" y="6399786"/>
            <a:ext cx="321565" cy="710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16" name="Picture 155" descr="Picture 155">
            <a:extLst>
              <a:ext uri="{FF2B5EF4-FFF2-40B4-BE49-F238E27FC236}">
                <a16:creationId xmlns:a16="http://schemas.microsoft.com/office/drawing/2014/main" id="{5F0688CC-4676-0A0B-F207-EA9D6D57CDF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1075" y="6392349"/>
            <a:ext cx="298705" cy="73609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Picture 275" descr="Picture 275">
            <a:extLst>
              <a:ext uri="{FF2B5EF4-FFF2-40B4-BE49-F238E27FC236}">
                <a16:creationId xmlns:a16="http://schemas.microsoft.com/office/drawing/2014/main" id="{F285D178-5B1A-1C17-43DA-1D686FCE709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83657" y="5643520"/>
            <a:ext cx="950977" cy="701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8" name="Picture 296" descr="Picture 296">
            <a:extLst>
              <a:ext uri="{FF2B5EF4-FFF2-40B4-BE49-F238E27FC236}">
                <a16:creationId xmlns:a16="http://schemas.microsoft.com/office/drawing/2014/main" id="{24692F64-4E16-5F66-58FD-7B64B1F2D57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04940" y="6536642"/>
            <a:ext cx="847345" cy="56845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19" name="Group 164">
            <a:extLst>
              <a:ext uri="{FF2B5EF4-FFF2-40B4-BE49-F238E27FC236}">
                <a16:creationId xmlns:a16="http://schemas.microsoft.com/office/drawing/2014/main" id="{76E14B56-AA4A-340F-ECE5-08DAF0540CC1}"/>
              </a:ext>
            </a:extLst>
          </p:cNvPr>
          <p:cNvGrpSpPr>
            <a:grpSpLocks noChangeAspect="1"/>
          </p:cNvGrpSpPr>
          <p:nvPr/>
        </p:nvGrpSpPr>
        <p:grpSpPr>
          <a:xfrm>
            <a:off x="901468" y="5057192"/>
            <a:ext cx="220890" cy="365760"/>
            <a:chOff x="0" y="0"/>
            <a:chExt cx="217018" cy="359348"/>
          </a:xfrm>
        </p:grpSpPr>
        <p:sp>
          <p:nvSpPr>
            <p:cNvPr id="120" name="Freeform 165">
              <a:extLst>
                <a:ext uri="{FF2B5EF4-FFF2-40B4-BE49-F238E27FC236}">
                  <a16:creationId xmlns:a16="http://schemas.microsoft.com/office/drawing/2014/main" id="{74806D5D-E1CB-5928-CBC4-A998A26D9128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21" name="Group 166">
              <a:extLst>
                <a:ext uri="{FF2B5EF4-FFF2-40B4-BE49-F238E27FC236}">
                  <a16:creationId xmlns:a16="http://schemas.microsoft.com/office/drawing/2014/main" id="{D05D65A0-F95D-7D38-85ED-0195C4016811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22" name="Line 167">
                <a:extLst>
                  <a:ext uri="{FF2B5EF4-FFF2-40B4-BE49-F238E27FC236}">
                    <a16:creationId xmlns:a16="http://schemas.microsoft.com/office/drawing/2014/main" id="{FAC97060-92D7-8FA2-B584-F4A168092791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23" name="Line 168">
                <a:extLst>
                  <a:ext uri="{FF2B5EF4-FFF2-40B4-BE49-F238E27FC236}">
                    <a16:creationId xmlns:a16="http://schemas.microsoft.com/office/drawing/2014/main" id="{E09AF5A5-FCC1-4A43-499B-2F5023CF8C52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24" name="Group 11">
            <a:extLst>
              <a:ext uri="{FF2B5EF4-FFF2-40B4-BE49-F238E27FC236}">
                <a16:creationId xmlns:a16="http://schemas.microsoft.com/office/drawing/2014/main" id="{75C64019-4CF1-2648-DFC6-601ACE7933B9}"/>
              </a:ext>
            </a:extLst>
          </p:cNvPr>
          <p:cNvGrpSpPr>
            <a:grpSpLocks noChangeAspect="1"/>
          </p:cNvGrpSpPr>
          <p:nvPr/>
        </p:nvGrpSpPr>
        <p:grpSpPr>
          <a:xfrm>
            <a:off x="122263" y="5051072"/>
            <a:ext cx="221691" cy="365760"/>
            <a:chOff x="0" y="0"/>
            <a:chExt cx="217805" cy="359348"/>
          </a:xfrm>
        </p:grpSpPr>
        <p:sp>
          <p:nvSpPr>
            <p:cNvPr id="125" name="Freeform 12">
              <a:extLst>
                <a:ext uri="{FF2B5EF4-FFF2-40B4-BE49-F238E27FC236}">
                  <a16:creationId xmlns:a16="http://schemas.microsoft.com/office/drawing/2014/main" id="{A3DC1B41-2C67-BCD8-2809-74EE108F466A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26" name="Text Box 13">
              <a:extLst>
                <a:ext uri="{FF2B5EF4-FFF2-40B4-BE49-F238E27FC236}">
                  <a16:creationId xmlns:a16="http://schemas.microsoft.com/office/drawing/2014/main" id="{2BCEBDB4-4E72-E89A-31EC-10CA7C2EFEA9}"/>
                </a:ext>
              </a:extLst>
            </p:cNvPr>
            <p:cNvSpPr txBox="1"/>
            <p:nvPr/>
          </p:nvSpPr>
          <p:spPr>
            <a:xfrm>
              <a:off x="0" y="128417"/>
              <a:ext cx="217805" cy="1757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T1</a:t>
              </a:r>
            </a:p>
          </p:txBody>
        </p:sp>
      </p:grpSp>
      <p:grpSp>
        <p:nvGrpSpPr>
          <p:cNvPr id="127" name="Group 144">
            <a:extLst>
              <a:ext uri="{FF2B5EF4-FFF2-40B4-BE49-F238E27FC236}">
                <a16:creationId xmlns:a16="http://schemas.microsoft.com/office/drawing/2014/main" id="{F6C68CBD-5285-6161-CDA8-30A8464C6E4A}"/>
              </a:ext>
            </a:extLst>
          </p:cNvPr>
          <p:cNvGrpSpPr>
            <a:grpSpLocks noChangeAspect="1"/>
          </p:cNvGrpSpPr>
          <p:nvPr/>
        </p:nvGrpSpPr>
        <p:grpSpPr>
          <a:xfrm>
            <a:off x="1392525" y="5452049"/>
            <a:ext cx="262134" cy="365760"/>
            <a:chOff x="0" y="0"/>
            <a:chExt cx="257538" cy="359348"/>
          </a:xfrm>
        </p:grpSpPr>
        <p:grpSp>
          <p:nvGrpSpPr>
            <p:cNvPr id="128" name="Group 145">
              <a:extLst>
                <a:ext uri="{FF2B5EF4-FFF2-40B4-BE49-F238E27FC236}">
                  <a16:creationId xmlns:a16="http://schemas.microsoft.com/office/drawing/2014/main" id="{C2592335-ED13-E359-82ED-AB5265277C5D}"/>
                </a:ext>
              </a:extLst>
            </p:cNvPr>
            <p:cNvGrpSpPr/>
            <p:nvPr/>
          </p:nvGrpSpPr>
          <p:grpSpPr>
            <a:xfrm>
              <a:off x="32316" y="0"/>
              <a:ext cx="215914" cy="359349"/>
              <a:chOff x="0" y="0"/>
              <a:chExt cx="215913" cy="359348"/>
            </a:xfrm>
          </p:grpSpPr>
          <p:sp>
            <p:nvSpPr>
              <p:cNvPr id="130" name="Freeform 146">
                <a:extLst>
                  <a:ext uri="{FF2B5EF4-FFF2-40B4-BE49-F238E27FC236}">
                    <a16:creationId xmlns:a16="http://schemas.microsoft.com/office/drawing/2014/main" id="{D14D7760-06D5-AFE9-67D6-ED149A92A9C9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15915" cy="3593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1" name="Freeform 147">
                <a:extLst>
                  <a:ext uri="{FF2B5EF4-FFF2-40B4-BE49-F238E27FC236}">
                    <a16:creationId xmlns:a16="http://schemas.microsoft.com/office/drawing/2014/main" id="{ED2570C7-7EE2-44F7-CD1A-15E89080B0E0}"/>
                  </a:ext>
                </a:extLst>
              </p:cNvPr>
              <p:cNvSpPr/>
              <p:nvPr/>
            </p:nvSpPr>
            <p:spPr>
              <a:xfrm flipH="1">
                <a:off x="3369" y="74597"/>
                <a:ext cx="212545" cy="2847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812" y="0"/>
                    </a:moveTo>
                    <a:lnTo>
                      <a:pt x="17629" y="0"/>
                    </a:lnTo>
                    <a:lnTo>
                      <a:pt x="21600" y="1848"/>
                    </a:lnTo>
                    <a:lnTo>
                      <a:pt x="21600" y="16319"/>
                    </a:lnTo>
                    <a:lnTo>
                      <a:pt x="17550" y="21600"/>
                    </a:lnTo>
                    <a:lnTo>
                      <a:pt x="3971" y="21600"/>
                    </a:lnTo>
                    <a:lnTo>
                      <a:pt x="0" y="16372"/>
                    </a:lnTo>
                    <a:lnTo>
                      <a:pt x="0" y="1743"/>
                    </a:lnTo>
                    <a:lnTo>
                      <a:pt x="3812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29" name="Text Box 148">
              <a:extLst>
                <a:ext uri="{FF2B5EF4-FFF2-40B4-BE49-F238E27FC236}">
                  <a16:creationId xmlns:a16="http://schemas.microsoft.com/office/drawing/2014/main" id="{CB19D22A-3B9A-3ACA-F84C-7D6F85C55023}"/>
                </a:ext>
              </a:extLst>
            </p:cNvPr>
            <p:cNvSpPr txBox="1"/>
            <p:nvPr/>
          </p:nvSpPr>
          <p:spPr>
            <a:xfrm>
              <a:off x="0" y="71992"/>
              <a:ext cx="257539" cy="243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>
                <a:defRPr sz="1100" b="1">
                  <a:solidFill>
                    <a:schemeClr val="accent3">
                      <a:lumOff val="44000"/>
                    </a:schemeClr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pPr>
              <a:r>
                <a:rPr dirty="0"/>
                <a:t> </a:t>
              </a:r>
              <a:r>
                <a:rPr sz="1000" dirty="0"/>
                <a:t>T3</a:t>
              </a:r>
            </a:p>
          </p:txBody>
        </p:sp>
      </p:grpSp>
      <p:pic>
        <p:nvPicPr>
          <p:cNvPr id="132" name="Picture 36" descr="Picture 36">
            <a:extLst>
              <a:ext uri="{FF2B5EF4-FFF2-40B4-BE49-F238E27FC236}">
                <a16:creationId xmlns:a16="http://schemas.microsoft.com/office/drawing/2014/main" id="{2F2FB230-6AE0-503B-B448-0427837FBAC7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8117" r="15162" b="17096"/>
          <a:stretch>
            <a:fillRect/>
          </a:stretch>
        </p:blipFill>
        <p:spPr>
          <a:xfrm>
            <a:off x="5098254" y="8063262"/>
            <a:ext cx="805641" cy="52730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3" name="Group 59">
            <a:extLst>
              <a:ext uri="{FF2B5EF4-FFF2-40B4-BE49-F238E27FC236}">
                <a16:creationId xmlns:a16="http://schemas.microsoft.com/office/drawing/2014/main" id="{8EBC289C-8D44-6032-47AD-20FABF838ED4}"/>
              </a:ext>
            </a:extLst>
          </p:cNvPr>
          <p:cNvGrpSpPr>
            <a:grpSpLocks noChangeAspect="1"/>
          </p:cNvGrpSpPr>
          <p:nvPr/>
        </p:nvGrpSpPr>
        <p:grpSpPr>
          <a:xfrm>
            <a:off x="1623492" y="5449072"/>
            <a:ext cx="255135" cy="365760"/>
            <a:chOff x="0" y="0"/>
            <a:chExt cx="254642" cy="365053"/>
          </a:xfrm>
        </p:grpSpPr>
        <p:grpSp>
          <p:nvGrpSpPr>
            <p:cNvPr id="134" name="Group 60">
              <a:extLst>
                <a:ext uri="{FF2B5EF4-FFF2-40B4-BE49-F238E27FC236}">
                  <a16:creationId xmlns:a16="http://schemas.microsoft.com/office/drawing/2014/main" id="{3CA39111-CCE5-250D-4181-571CB6D5BFDA}"/>
                </a:ext>
              </a:extLst>
            </p:cNvPr>
            <p:cNvGrpSpPr/>
            <p:nvPr/>
          </p:nvGrpSpPr>
          <p:grpSpPr>
            <a:xfrm>
              <a:off x="46194" y="-1"/>
              <a:ext cx="207897" cy="365055"/>
              <a:chOff x="0" y="0"/>
              <a:chExt cx="207896" cy="365053"/>
            </a:xfrm>
          </p:grpSpPr>
          <p:sp>
            <p:nvSpPr>
              <p:cNvPr id="136" name="Freeform 61">
                <a:extLst>
                  <a:ext uri="{FF2B5EF4-FFF2-40B4-BE49-F238E27FC236}">
                    <a16:creationId xmlns:a16="http://schemas.microsoft.com/office/drawing/2014/main" id="{79B69BE3-8DE1-B283-22BF-E6C91A7E9EA9}"/>
                  </a:ext>
                </a:extLst>
              </p:cNvPr>
              <p:cNvSpPr/>
              <p:nvPr/>
            </p:nvSpPr>
            <p:spPr>
              <a:xfrm flipH="1">
                <a:off x="0" y="0"/>
                <a:ext cx="207897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7" name="Freeform 62">
                <a:extLst>
                  <a:ext uri="{FF2B5EF4-FFF2-40B4-BE49-F238E27FC236}">
                    <a16:creationId xmlns:a16="http://schemas.microsoft.com/office/drawing/2014/main" id="{0719A99D-1004-55A4-95F5-595B1FFDC343}"/>
                  </a:ext>
                </a:extLst>
              </p:cNvPr>
              <p:cNvSpPr/>
              <p:nvPr/>
            </p:nvSpPr>
            <p:spPr>
              <a:xfrm flipH="1">
                <a:off x="1" y="232190"/>
                <a:ext cx="205949" cy="132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10340"/>
                    </a:lnTo>
                    <a:lnTo>
                      <a:pt x="17565" y="21600"/>
                    </a:lnTo>
                    <a:lnTo>
                      <a:pt x="4035" y="21600"/>
                    </a:lnTo>
                    <a:lnTo>
                      <a:pt x="0" y="1034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35" name="Text Box 63">
              <a:extLst>
                <a:ext uri="{FF2B5EF4-FFF2-40B4-BE49-F238E27FC236}">
                  <a16:creationId xmlns:a16="http://schemas.microsoft.com/office/drawing/2014/main" id="{8096C452-F0AA-42FE-FA07-1354580008C9}"/>
                </a:ext>
              </a:extLst>
            </p:cNvPr>
            <p:cNvSpPr txBox="1"/>
            <p:nvPr/>
          </p:nvSpPr>
          <p:spPr>
            <a:xfrm>
              <a:off x="0" y="27058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 T4</a:t>
              </a:r>
            </a:p>
          </p:txBody>
        </p:sp>
      </p:grpSp>
      <p:grpSp>
        <p:nvGrpSpPr>
          <p:cNvPr id="138" name="Group 243">
            <a:extLst>
              <a:ext uri="{FF2B5EF4-FFF2-40B4-BE49-F238E27FC236}">
                <a16:creationId xmlns:a16="http://schemas.microsoft.com/office/drawing/2014/main" id="{1218D371-55AE-928E-A9D9-03884E96E168}"/>
              </a:ext>
            </a:extLst>
          </p:cNvPr>
          <p:cNvGrpSpPr>
            <a:grpSpLocks noChangeAspect="1"/>
          </p:cNvGrpSpPr>
          <p:nvPr/>
        </p:nvGrpSpPr>
        <p:grpSpPr>
          <a:xfrm>
            <a:off x="1147773" y="5862885"/>
            <a:ext cx="259681" cy="365760"/>
            <a:chOff x="7803" y="0"/>
            <a:chExt cx="259180" cy="365053"/>
          </a:xfrm>
        </p:grpSpPr>
        <p:grpSp>
          <p:nvGrpSpPr>
            <p:cNvPr id="139" name="Group 244">
              <a:extLst>
                <a:ext uri="{FF2B5EF4-FFF2-40B4-BE49-F238E27FC236}">
                  <a16:creationId xmlns:a16="http://schemas.microsoft.com/office/drawing/2014/main" id="{7CDE69E2-C502-A7DC-E805-040DA1C46441}"/>
                </a:ext>
              </a:extLst>
            </p:cNvPr>
            <p:cNvGrpSpPr/>
            <p:nvPr/>
          </p:nvGrpSpPr>
          <p:grpSpPr>
            <a:xfrm>
              <a:off x="47643" y="0"/>
              <a:ext cx="219340" cy="365053"/>
              <a:chOff x="0" y="0"/>
              <a:chExt cx="219338" cy="365052"/>
            </a:xfrm>
          </p:grpSpPr>
          <p:sp>
            <p:nvSpPr>
              <p:cNvPr id="141" name="Freeform 245">
                <a:extLst>
                  <a:ext uri="{FF2B5EF4-FFF2-40B4-BE49-F238E27FC236}">
                    <a16:creationId xmlns:a16="http://schemas.microsoft.com/office/drawing/2014/main" id="{5E5F5CA9-74B9-956B-E199-4E311F5B0F43}"/>
                  </a:ext>
                </a:extLst>
              </p:cNvPr>
              <p:cNvSpPr/>
              <p:nvPr/>
            </p:nvSpPr>
            <p:spPr>
              <a:xfrm flipH="1">
                <a:off x="0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2" name="Freeform 246">
                <a:extLst>
                  <a:ext uri="{FF2B5EF4-FFF2-40B4-BE49-F238E27FC236}">
                    <a16:creationId xmlns:a16="http://schemas.microsoft.com/office/drawing/2014/main" id="{514C7ED4-26E7-25F3-5C43-EA346CDCC6B4}"/>
                  </a:ext>
                </a:extLst>
              </p:cNvPr>
              <p:cNvSpPr/>
              <p:nvPr/>
            </p:nvSpPr>
            <p:spPr>
              <a:xfrm>
                <a:off x="39845" y="100471"/>
                <a:ext cx="179494" cy="2641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508"/>
                    </a:moveTo>
                    <a:lnTo>
                      <a:pt x="21192" y="0"/>
                    </a:lnTo>
                    <a:lnTo>
                      <a:pt x="0" y="21600"/>
                    </a:lnTo>
                    <a:lnTo>
                      <a:pt x="16302" y="21600"/>
                    </a:lnTo>
                    <a:lnTo>
                      <a:pt x="16302" y="2132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40" name="Text Box 247">
              <a:extLst>
                <a:ext uri="{FF2B5EF4-FFF2-40B4-BE49-F238E27FC236}">
                  <a16:creationId xmlns:a16="http://schemas.microsoft.com/office/drawing/2014/main" id="{EC391DBE-E9CB-8946-208C-7D40AAD185DA}"/>
                </a:ext>
              </a:extLst>
            </p:cNvPr>
            <p:cNvSpPr txBox="1"/>
            <p:nvPr/>
          </p:nvSpPr>
          <p:spPr>
            <a:xfrm>
              <a:off x="7803" y="11560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</a:t>
              </a:r>
              <a:r>
                <a:rPr lang="en-US" sz="1000" dirty="0"/>
                <a:t>4</a:t>
              </a:r>
              <a:endParaRPr sz="1000" dirty="0"/>
            </a:p>
          </p:txBody>
        </p:sp>
      </p:grpSp>
      <p:grpSp>
        <p:nvGrpSpPr>
          <p:cNvPr id="143" name="Group 248">
            <a:extLst>
              <a:ext uri="{FF2B5EF4-FFF2-40B4-BE49-F238E27FC236}">
                <a16:creationId xmlns:a16="http://schemas.microsoft.com/office/drawing/2014/main" id="{33A94F2C-FD9C-6D94-1DEC-90AD23376F6D}"/>
              </a:ext>
            </a:extLst>
          </p:cNvPr>
          <p:cNvGrpSpPr>
            <a:grpSpLocks noChangeAspect="1"/>
          </p:cNvGrpSpPr>
          <p:nvPr/>
        </p:nvGrpSpPr>
        <p:grpSpPr>
          <a:xfrm>
            <a:off x="920137" y="5869975"/>
            <a:ext cx="256605" cy="365760"/>
            <a:chOff x="-1" y="0"/>
            <a:chExt cx="256110" cy="365053"/>
          </a:xfrm>
        </p:grpSpPr>
        <p:grpSp>
          <p:nvGrpSpPr>
            <p:cNvPr id="144" name="Group 249">
              <a:extLst>
                <a:ext uri="{FF2B5EF4-FFF2-40B4-BE49-F238E27FC236}">
                  <a16:creationId xmlns:a16="http://schemas.microsoft.com/office/drawing/2014/main" id="{C110E0F2-7AA1-D2E6-1A43-C6815463A1DF}"/>
                </a:ext>
              </a:extLst>
            </p:cNvPr>
            <p:cNvGrpSpPr/>
            <p:nvPr/>
          </p:nvGrpSpPr>
          <p:grpSpPr>
            <a:xfrm>
              <a:off x="-1" y="0"/>
              <a:ext cx="219341" cy="365053"/>
              <a:chOff x="0" y="0"/>
              <a:chExt cx="219339" cy="365052"/>
            </a:xfrm>
          </p:grpSpPr>
          <p:sp>
            <p:nvSpPr>
              <p:cNvPr id="146" name="Freeform 250">
                <a:extLst>
                  <a:ext uri="{FF2B5EF4-FFF2-40B4-BE49-F238E27FC236}">
                    <a16:creationId xmlns:a16="http://schemas.microsoft.com/office/drawing/2014/main" id="{A9E3A3E5-4C81-DF51-B65B-9F45508E5F08}"/>
                  </a:ext>
                </a:extLst>
              </p:cNvPr>
              <p:cNvSpPr/>
              <p:nvPr/>
            </p:nvSpPr>
            <p:spPr>
              <a:xfrm flipH="1">
                <a:off x="1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7" name="Freeform 251">
                <a:extLst>
                  <a:ext uri="{FF2B5EF4-FFF2-40B4-BE49-F238E27FC236}">
                    <a16:creationId xmlns:a16="http://schemas.microsoft.com/office/drawing/2014/main" id="{F99CCDA5-B349-52B5-D654-CA16D3E097E2}"/>
                  </a:ext>
                </a:extLst>
              </p:cNvPr>
              <p:cNvSpPr/>
              <p:nvPr/>
            </p:nvSpPr>
            <p:spPr>
              <a:xfrm flipH="1">
                <a:off x="0" y="99658"/>
                <a:ext cx="173807" cy="265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600" y="15898"/>
                    </a:lnTo>
                    <a:lnTo>
                      <a:pt x="16767" y="21600"/>
                    </a:lnTo>
                    <a:lnTo>
                      <a:pt x="0" y="21600"/>
                    </a:lnTo>
                    <a:lnTo>
                      <a:pt x="2160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45" name="Text Box 252">
              <a:extLst>
                <a:ext uri="{FF2B5EF4-FFF2-40B4-BE49-F238E27FC236}">
                  <a16:creationId xmlns:a16="http://schemas.microsoft.com/office/drawing/2014/main" id="{EAA86400-6C79-7C34-530D-860800D84521}"/>
                </a:ext>
              </a:extLst>
            </p:cNvPr>
            <p:cNvSpPr txBox="1"/>
            <p:nvPr/>
          </p:nvSpPr>
          <p:spPr>
            <a:xfrm>
              <a:off x="11829" y="11528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T6</a:t>
              </a:r>
            </a:p>
          </p:txBody>
        </p:sp>
      </p:grpSp>
      <p:grpSp>
        <p:nvGrpSpPr>
          <p:cNvPr id="148" name="Group 268">
            <a:extLst>
              <a:ext uri="{FF2B5EF4-FFF2-40B4-BE49-F238E27FC236}">
                <a16:creationId xmlns:a16="http://schemas.microsoft.com/office/drawing/2014/main" id="{66C04687-BFF9-1C8D-2BD8-C2C8158E48E0}"/>
              </a:ext>
            </a:extLst>
          </p:cNvPr>
          <p:cNvGrpSpPr>
            <a:grpSpLocks noChangeAspect="1"/>
          </p:cNvGrpSpPr>
          <p:nvPr/>
        </p:nvGrpSpPr>
        <p:grpSpPr>
          <a:xfrm>
            <a:off x="1413992" y="5049796"/>
            <a:ext cx="291865" cy="365760"/>
            <a:chOff x="-1" y="0"/>
            <a:chExt cx="291301" cy="365053"/>
          </a:xfrm>
        </p:grpSpPr>
        <p:grpSp>
          <p:nvGrpSpPr>
            <p:cNvPr id="149" name="Group 269">
              <a:extLst>
                <a:ext uri="{FF2B5EF4-FFF2-40B4-BE49-F238E27FC236}">
                  <a16:creationId xmlns:a16="http://schemas.microsoft.com/office/drawing/2014/main" id="{F1FDFCCE-FF6A-E44B-091B-8A6925C2137D}"/>
                </a:ext>
              </a:extLst>
            </p:cNvPr>
            <p:cNvGrpSpPr/>
            <p:nvPr/>
          </p:nvGrpSpPr>
          <p:grpSpPr>
            <a:xfrm>
              <a:off x="-1" y="0"/>
              <a:ext cx="220465" cy="365053"/>
              <a:chOff x="0" y="0"/>
              <a:chExt cx="220463" cy="365052"/>
            </a:xfrm>
          </p:grpSpPr>
          <p:sp>
            <p:nvSpPr>
              <p:cNvPr id="151" name="Freeform 270">
                <a:extLst>
                  <a:ext uri="{FF2B5EF4-FFF2-40B4-BE49-F238E27FC236}">
                    <a16:creationId xmlns:a16="http://schemas.microsoft.com/office/drawing/2014/main" id="{0F099CA4-C66B-A7CD-02D1-6DDAFE6C04C4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20465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52" name="Freeform 271">
                <a:extLst>
                  <a:ext uri="{FF2B5EF4-FFF2-40B4-BE49-F238E27FC236}">
                    <a16:creationId xmlns:a16="http://schemas.microsoft.com/office/drawing/2014/main" id="{3E325207-CAC1-3271-D732-8CFE6A7DD755}"/>
                  </a:ext>
                </a:extLst>
              </p:cNvPr>
              <p:cNvSpPr/>
              <p:nvPr/>
            </p:nvSpPr>
            <p:spPr>
              <a:xfrm flipH="1">
                <a:off x="1" y="79242"/>
                <a:ext cx="68023" cy="285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9148" y="21600"/>
                    </a:lnTo>
                    <a:lnTo>
                      <a:pt x="21600" y="16307"/>
                    </a:lnTo>
                    <a:lnTo>
                      <a:pt x="21600" y="1764"/>
                    </a:lnTo>
                    <a:lnTo>
                      <a:pt x="9148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50" name="Text Box 272">
              <a:extLst>
                <a:ext uri="{FF2B5EF4-FFF2-40B4-BE49-F238E27FC236}">
                  <a16:creationId xmlns:a16="http://schemas.microsoft.com/office/drawing/2014/main" id="{0E8E78D4-DB0D-65D9-F9AC-299487C933C2}"/>
                </a:ext>
              </a:extLst>
            </p:cNvPr>
            <p:cNvSpPr txBox="1"/>
            <p:nvPr/>
          </p:nvSpPr>
          <p:spPr>
            <a:xfrm>
              <a:off x="36657" y="79241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T9 </a:t>
              </a:r>
            </a:p>
          </p:txBody>
        </p:sp>
      </p:grpSp>
      <p:grpSp>
        <p:nvGrpSpPr>
          <p:cNvPr id="153" name="Oval 373">
            <a:extLst>
              <a:ext uri="{FF2B5EF4-FFF2-40B4-BE49-F238E27FC236}">
                <a16:creationId xmlns:a16="http://schemas.microsoft.com/office/drawing/2014/main" id="{497BCFE8-6558-0D44-64B4-C0F7D8AB4FF8}"/>
              </a:ext>
            </a:extLst>
          </p:cNvPr>
          <p:cNvGrpSpPr/>
          <p:nvPr/>
        </p:nvGrpSpPr>
        <p:grpSpPr>
          <a:xfrm>
            <a:off x="5247206" y="7627065"/>
            <a:ext cx="274321" cy="155449"/>
            <a:chOff x="0" y="0"/>
            <a:chExt cx="274320" cy="155447"/>
          </a:xfrm>
        </p:grpSpPr>
        <p:sp>
          <p:nvSpPr>
            <p:cNvPr id="154" name="Oval">
              <a:extLst>
                <a:ext uri="{FF2B5EF4-FFF2-40B4-BE49-F238E27FC236}">
                  <a16:creationId xmlns:a16="http://schemas.microsoft.com/office/drawing/2014/main" id="{7E94CB19-F8FA-C4B3-90FD-1FF1A7B67142}"/>
                </a:ext>
              </a:extLst>
            </p:cNvPr>
            <p:cNvSpPr/>
            <p:nvPr/>
          </p:nvSpPr>
          <p:spPr>
            <a:xfrm>
              <a:off x="-1" y="0"/>
              <a:ext cx="274322" cy="155448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5" name="SP">
              <a:extLst>
                <a:ext uri="{FF2B5EF4-FFF2-40B4-BE49-F238E27FC236}">
                  <a16:creationId xmlns:a16="http://schemas.microsoft.com/office/drawing/2014/main" id="{41C2624E-C623-246C-5C34-66A5D04FC314}"/>
                </a:ext>
              </a:extLst>
            </p:cNvPr>
            <p:cNvSpPr txBox="1"/>
            <p:nvPr/>
          </p:nvSpPr>
          <p:spPr>
            <a:xfrm>
              <a:off x="44935" y="9951"/>
              <a:ext cx="184450" cy="1355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SP</a:t>
              </a:r>
            </a:p>
          </p:txBody>
        </p:sp>
      </p:grpSp>
      <p:grpSp>
        <p:nvGrpSpPr>
          <p:cNvPr id="156" name="Group 11">
            <a:extLst>
              <a:ext uri="{FF2B5EF4-FFF2-40B4-BE49-F238E27FC236}">
                <a16:creationId xmlns:a16="http://schemas.microsoft.com/office/drawing/2014/main" id="{10440287-814E-2B6A-C4CB-1B25C199EE70}"/>
              </a:ext>
            </a:extLst>
          </p:cNvPr>
          <p:cNvGrpSpPr>
            <a:grpSpLocks noChangeAspect="1"/>
          </p:cNvGrpSpPr>
          <p:nvPr/>
        </p:nvGrpSpPr>
        <p:grpSpPr>
          <a:xfrm>
            <a:off x="384749" y="5045658"/>
            <a:ext cx="221692" cy="365760"/>
            <a:chOff x="0" y="0"/>
            <a:chExt cx="217806" cy="359349"/>
          </a:xfrm>
        </p:grpSpPr>
        <p:sp>
          <p:nvSpPr>
            <p:cNvPr id="157" name="Freeform 12">
              <a:extLst>
                <a:ext uri="{FF2B5EF4-FFF2-40B4-BE49-F238E27FC236}">
                  <a16:creationId xmlns:a16="http://schemas.microsoft.com/office/drawing/2014/main" id="{28229344-9310-5D89-0007-13DF708703A0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8" name="Text Box 13">
              <a:extLst>
                <a:ext uri="{FF2B5EF4-FFF2-40B4-BE49-F238E27FC236}">
                  <a16:creationId xmlns:a16="http://schemas.microsoft.com/office/drawing/2014/main" id="{6F266AD4-AD25-8C8C-DE92-B0BBEC84EBF9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2</a:t>
              </a:r>
              <a:endParaRPr dirty="0"/>
            </a:p>
          </p:txBody>
        </p:sp>
      </p:grpSp>
      <p:grpSp>
        <p:nvGrpSpPr>
          <p:cNvPr id="159" name="Group 11">
            <a:extLst>
              <a:ext uri="{FF2B5EF4-FFF2-40B4-BE49-F238E27FC236}">
                <a16:creationId xmlns:a16="http://schemas.microsoft.com/office/drawing/2014/main" id="{2483BE78-D053-4F90-656E-518DC3D62A09}"/>
              </a:ext>
            </a:extLst>
          </p:cNvPr>
          <p:cNvGrpSpPr>
            <a:grpSpLocks noChangeAspect="1"/>
          </p:cNvGrpSpPr>
          <p:nvPr/>
        </p:nvGrpSpPr>
        <p:grpSpPr>
          <a:xfrm>
            <a:off x="646188" y="5052282"/>
            <a:ext cx="221692" cy="365760"/>
            <a:chOff x="0" y="0"/>
            <a:chExt cx="217806" cy="359349"/>
          </a:xfrm>
        </p:grpSpPr>
        <p:sp>
          <p:nvSpPr>
            <p:cNvPr id="160" name="Freeform 12">
              <a:extLst>
                <a:ext uri="{FF2B5EF4-FFF2-40B4-BE49-F238E27FC236}">
                  <a16:creationId xmlns:a16="http://schemas.microsoft.com/office/drawing/2014/main" id="{7EECD056-819F-ADB5-79EC-9C3EA4FA8361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1" name="Text Box 13">
              <a:extLst>
                <a:ext uri="{FF2B5EF4-FFF2-40B4-BE49-F238E27FC236}">
                  <a16:creationId xmlns:a16="http://schemas.microsoft.com/office/drawing/2014/main" id="{B1982D9A-A835-183C-87FC-72159DABD338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3</a:t>
              </a:r>
              <a:endParaRPr dirty="0"/>
            </a:p>
          </p:txBody>
        </p:sp>
      </p:grpSp>
      <p:grpSp>
        <p:nvGrpSpPr>
          <p:cNvPr id="162" name="Group 11">
            <a:extLst>
              <a:ext uri="{FF2B5EF4-FFF2-40B4-BE49-F238E27FC236}">
                <a16:creationId xmlns:a16="http://schemas.microsoft.com/office/drawing/2014/main" id="{F880351A-84C1-6C66-53A3-41B1C79CC48F}"/>
              </a:ext>
            </a:extLst>
          </p:cNvPr>
          <p:cNvGrpSpPr>
            <a:grpSpLocks noChangeAspect="1"/>
          </p:cNvGrpSpPr>
          <p:nvPr/>
        </p:nvGrpSpPr>
        <p:grpSpPr>
          <a:xfrm>
            <a:off x="123385" y="5456300"/>
            <a:ext cx="221692" cy="365760"/>
            <a:chOff x="0" y="0"/>
            <a:chExt cx="217806" cy="359349"/>
          </a:xfrm>
        </p:grpSpPr>
        <p:sp>
          <p:nvSpPr>
            <p:cNvPr id="163" name="Freeform 12">
              <a:extLst>
                <a:ext uri="{FF2B5EF4-FFF2-40B4-BE49-F238E27FC236}">
                  <a16:creationId xmlns:a16="http://schemas.microsoft.com/office/drawing/2014/main" id="{FD11E339-0E25-3B12-8AB4-C70F29E18783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4" name="Text Box 13">
              <a:extLst>
                <a:ext uri="{FF2B5EF4-FFF2-40B4-BE49-F238E27FC236}">
                  <a16:creationId xmlns:a16="http://schemas.microsoft.com/office/drawing/2014/main" id="{E6C43CE7-CFC4-2A3E-9836-1046C63A9FA9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4</a:t>
              </a:r>
              <a:endParaRPr dirty="0"/>
            </a:p>
          </p:txBody>
        </p:sp>
      </p:grpSp>
      <p:grpSp>
        <p:nvGrpSpPr>
          <p:cNvPr id="165" name="Group 11">
            <a:extLst>
              <a:ext uri="{FF2B5EF4-FFF2-40B4-BE49-F238E27FC236}">
                <a16:creationId xmlns:a16="http://schemas.microsoft.com/office/drawing/2014/main" id="{627AC558-3BBA-98AC-062F-54C27F292A5E}"/>
              </a:ext>
            </a:extLst>
          </p:cNvPr>
          <p:cNvGrpSpPr>
            <a:grpSpLocks noChangeAspect="1"/>
          </p:cNvGrpSpPr>
          <p:nvPr/>
        </p:nvGrpSpPr>
        <p:grpSpPr>
          <a:xfrm>
            <a:off x="390671" y="5443081"/>
            <a:ext cx="221692" cy="365760"/>
            <a:chOff x="0" y="0"/>
            <a:chExt cx="217806" cy="359349"/>
          </a:xfrm>
        </p:grpSpPr>
        <p:sp>
          <p:nvSpPr>
            <p:cNvPr id="166" name="Freeform 12">
              <a:extLst>
                <a:ext uri="{FF2B5EF4-FFF2-40B4-BE49-F238E27FC236}">
                  <a16:creationId xmlns:a16="http://schemas.microsoft.com/office/drawing/2014/main" id="{671F5E5E-323E-27D4-1FA1-B14D3A078952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7" name="Text Box 13">
              <a:extLst>
                <a:ext uri="{FF2B5EF4-FFF2-40B4-BE49-F238E27FC236}">
                  <a16:creationId xmlns:a16="http://schemas.microsoft.com/office/drawing/2014/main" id="{BD0995DC-99B5-D9A2-0536-C002BAB515E4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5</a:t>
              </a:r>
              <a:endParaRPr dirty="0"/>
            </a:p>
          </p:txBody>
        </p:sp>
      </p:grpSp>
      <p:grpSp>
        <p:nvGrpSpPr>
          <p:cNvPr id="168" name="Group 11">
            <a:extLst>
              <a:ext uri="{FF2B5EF4-FFF2-40B4-BE49-F238E27FC236}">
                <a16:creationId xmlns:a16="http://schemas.microsoft.com/office/drawing/2014/main" id="{E7C9453C-451C-E5C7-6B9A-C977193719C5}"/>
              </a:ext>
            </a:extLst>
          </p:cNvPr>
          <p:cNvGrpSpPr>
            <a:grpSpLocks noChangeAspect="1"/>
          </p:cNvGrpSpPr>
          <p:nvPr/>
        </p:nvGrpSpPr>
        <p:grpSpPr>
          <a:xfrm>
            <a:off x="646070" y="5459028"/>
            <a:ext cx="221692" cy="365760"/>
            <a:chOff x="0" y="0"/>
            <a:chExt cx="217806" cy="359349"/>
          </a:xfrm>
        </p:grpSpPr>
        <p:sp>
          <p:nvSpPr>
            <p:cNvPr id="169" name="Freeform 12">
              <a:extLst>
                <a:ext uri="{FF2B5EF4-FFF2-40B4-BE49-F238E27FC236}">
                  <a16:creationId xmlns:a16="http://schemas.microsoft.com/office/drawing/2014/main" id="{0C3ADBD7-227C-FE4B-3055-3DAC88A9297D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0" name="Text Box 13">
              <a:extLst>
                <a:ext uri="{FF2B5EF4-FFF2-40B4-BE49-F238E27FC236}">
                  <a16:creationId xmlns:a16="http://schemas.microsoft.com/office/drawing/2014/main" id="{59074E5E-224E-96C9-D9CD-CF421D24A828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6</a:t>
              </a:r>
              <a:endParaRPr dirty="0"/>
            </a:p>
          </p:txBody>
        </p:sp>
      </p:grpSp>
      <p:grpSp>
        <p:nvGrpSpPr>
          <p:cNvPr id="171" name="Group 11">
            <a:extLst>
              <a:ext uri="{FF2B5EF4-FFF2-40B4-BE49-F238E27FC236}">
                <a16:creationId xmlns:a16="http://schemas.microsoft.com/office/drawing/2014/main" id="{7DA8209F-DC74-FF30-2C81-6C494E62187E}"/>
              </a:ext>
            </a:extLst>
          </p:cNvPr>
          <p:cNvGrpSpPr>
            <a:grpSpLocks noChangeAspect="1"/>
          </p:cNvGrpSpPr>
          <p:nvPr/>
        </p:nvGrpSpPr>
        <p:grpSpPr>
          <a:xfrm>
            <a:off x="121096" y="5871859"/>
            <a:ext cx="221692" cy="365760"/>
            <a:chOff x="0" y="0"/>
            <a:chExt cx="217806" cy="359349"/>
          </a:xfrm>
        </p:grpSpPr>
        <p:sp>
          <p:nvSpPr>
            <p:cNvPr id="172" name="Freeform 12">
              <a:extLst>
                <a:ext uri="{FF2B5EF4-FFF2-40B4-BE49-F238E27FC236}">
                  <a16:creationId xmlns:a16="http://schemas.microsoft.com/office/drawing/2014/main" id="{B2058F6C-1BAB-C8EE-4763-1AC7AC6C67D2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3" name="Text Box 13">
              <a:extLst>
                <a:ext uri="{FF2B5EF4-FFF2-40B4-BE49-F238E27FC236}">
                  <a16:creationId xmlns:a16="http://schemas.microsoft.com/office/drawing/2014/main" id="{E7965AB8-5FD8-FBC3-1A68-26AB5EAA4E2B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174" name="Group 11">
            <a:extLst>
              <a:ext uri="{FF2B5EF4-FFF2-40B4-BE49-F238E27FC236}">
                <a16:creationId xmlns:a16="http://schemas.microsoft.com/office/drawing/2014/main" id="{10915BDA-C28F-D924-7E29-CDC35B578F02}"/>
              </a:ext>
            </a:extLst>
          </p:cNvPr>
          <p:cNvGrpSpPr>
            <a:grpSpLocks noChangeAspect="1"/>
          </p:cNvGrpSpPr>
          <p:nvPr/>
        </p:nvGrpSpPr>
        <p:grpSpPr>
          <a:xfrm>
            <a:off x="653838" y="5863260"/>
            <a:ext cx="221692" cy="365760"/>
            <a:chOff x="0" y="0"/>
            <a:chExt cx="217806" cy="359349"/>
          </a:xfrm>
        </p:grpSpPr>
        <p:sp>
          <p:nvSpPr>
            <p:cNvPr id="175" name="Freeform 12">
              <a:extLst>
                <a:ext uri="{FF2B5EF4-FFF2-40B4-BE49-F238E27FC236}">
                  <a16:creationId xmlns:a16="http://schemas.microsoft.com/office/drawing/2014/main" id="{5A419491-F198-DD83-487A-D046AEDA512D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6" name="Text Box 13">
              <a:extLst>
                <a:ext uri="{FF2B5EF4-FFF2-40B4-BE49-F238E27FC236}">
                  <a16:creationId xmlns:a16="http://schemas.microsoft.com/office/drawing/2014/main" id="{FC6F8350-A700-E8EB-BD91-44F94715A09D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9</a:t>
              </a:r>
              <a:endParaRPr dirty="0"/>
            </a:p>
          </p:txBody>
        </p:sp>
      </p:grpSp>
      <p:grpSp>
        <p:nvGrpSpPr>
          <p:cNvPr id="177" name="Group 11">
            <a:extLst>
              <a:ext uri="{FF2B5EF4-FFF2-40B4-BE49-F238E27FC236}">
                <a16:creationId xmlns:a16="http://schemas.microsoft.com/office/drawing/2014/main" id="{3C2D0E9F-B5BA-BB28-04D4-79EAA6D5E685}"/>
              </a:ext>
            </a:extLst>
          </p:cNvPr>
          <p:cNvGrpSpPr>
            <a:grpSpLocks noChangeAspect="1"/>
          </p:cNvGrpSpPr>
          <p:nvPr/>
        </p:nvGrpSpPr>
        <p:grpSpPr>
          <a:xfrm>
            <a:off x="383585" y="5858640"/>
            <a:ext cx="221692" cy="365760"/>
            <a:chOff x="0" y="0"/>
            <a:chExt cx="217806" cy="359349"/>
          </a:xfrm>
        </p:grpSpPr>
        <p:sp>
          <p:nvSpPr>
            <p:cNvPr id="178" name="Freeform 12">
              <a:extLst>
                <a:ext uri="{FF2B5EF4-FFF2-40B4-BE49-F238E27FC236}">
                  <a16:creationId xmlns:a16="http://schemas.microsoft.com/office/drawing/2014/main" id="{B8091425-60D2-C361-2DA8-DC2AB0204414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79" name="Text Box 13">
              <a:extLst>
                <a:ext uri="{FF2B5EF4-FFF2-40B4-BE49-F238E27FC236}">
                  <a16:creationId xmlns:a16="http://schemas.microsoft.com/office/drawing/2014/main" id="{7C7CEB45-16D8-9C6E-60C8-F4AFBDD7914E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8</a:t>
              </a:r>
              <a:endParaRPr dirty="0"/>
            </a:p>
          </p:txBody>
        </p:sp>
      </p:grpSp>
      <p:grpSp>
        <p:nvGrpSpPr>
          <p:cNvPr id="180" name="Group 164">
            <a:extLst>
              <a:ext uri="{FF2B5EF4-FFF2-40B4-BE49-F238E27FC236}">
                <a16:creationId xmlns:a16="http://schemas.microsoft.com/office/drawing/2014/main" id="{15CC13B4-7D5D-C2BC-539B-7ECBA780D15B}"/>
              </a:ext>
            </a:extLst>
          </p:cNvPr>
          <p:cNvGrpSpPr>
            <a:grpSpLocks noChangeAspect="1"/>
          </p:cNvGrpSpPr>
          <p:nvPr/>
        </p:nvGrpSpPr>
        <p:grpSpPr>
          <a:xfrm>
            <a:off x="902592" y="5461480"/>
            <a:ext cx="220890" cy="365760"/>
            <a:chOff x="0" y="0"/>
            <a:chExt cx="217018" cy="359348"/>
          </a:xfrm>
        </p:grpSpPr>
        <p:sp>
          <p:nvSpPr>
            <p:cNvPr id="181" name="Freeform 165">
              <a:extLst>
                <a:ext uri="{FF2B5EF4-FFF2-40B4-BE49-F238E27FC236}">
                  <a16:creationId xmlns:a16="http://schemas.microsoft.com/office/drawing/2014/main" id="{396E3289-1626-82F6-CE24-4A69AE0BB737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82" name="Group 166">
              <a:extLst>
                <a:ext uri="{FF2B5EF4-FFF2-40B4-BE49-F238E27FC236}">
                  <a16:creationId xmlns:a16="http://schemas.microsoft.com/office/drawing/2014/main" id="{DB3CD00D-A17E-F34B-AFC0-F598D5AF1ED3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83" name="Line 167">
                <a:extLst>
                  <a:ext uri="{FF2B5EF4-FFF2-40B4-BE49-F238E27FC236}">
                    <a16:creationId xmlns:a16="http://schemas.microsoft.com/office/drawing/2014/main" id="{4E41310A-8D41-AA54-7F11-97105B7296CF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84" name="Line 168">
                <a:extLst>
                  <a:ext uri="{FF2B5EF4-FFF2-40B4-BE49-F238E27FC236}">
                    <a16:creationId xmlns:a16="http://schemas.microsoft.com/office/drawing/2014/main" id="{F254D86F-647B-8F06-7704-BA4299561D31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85" name="Group 164">
            <a:extLst>
              <a:ext uri="{FF2B5EF4-FFF2-40B4-BE49-F238E27FC236}">
                <a16:creationId xmlns:a16="http://schemas.microsoft.com/office/drawing/2014/main" id="{78E3FF73-7C55-8BBE-9F32-86437B56EE6F}"/>
              </a:ext>
            </a:extLst>
          </p:cNvPr>
          <p:cNvGrpSpPr>
            <a:grpSpLocks noChangeAspect="1"/>
          </p:cNvGrpSpPr>
          <p:nvPr/>
        </p:nvGrpSpPr>
        <p:grpSpPr>
          <a:xfrm>
            <a:off x="1158988" y="5050070"/>
            <a:ext cx="220890" cy="365760"/>
            <a:chOff x="0" y="0"/>
            <a:chExt cx="217018" cy="359348"/>
          </a:xfrm>
        </p:grpSpPr>
        <p:sp>
          <p:nvSpPr>
            <p:cNvPr id="186" name="Freeform 165">
              <a:extLst>
                <a:ext uri="{FF2B5EF4-FFF2-40B4-BE49-F238E27FC236}">
                  <a16:creationId xmlns:a16="http://schemas.microsoft.com/office/drawing/2014/main" id="{F0A0D745-6A51-86D5-CCC8-BD02927805BB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87" name="Group 166">
              <a:extLst>
                <a:ext uri="{FF2B5EF4-FFF2-40B4-BE49-F238E27FC236}">
                  <a16:creationId xmlns:a16="http://schemas.microsoft.com/office/drawing/2014/main" id="{6F6E6200-D575-CE2E-64A9-45D095F4119A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88" name="Line 167">
                <a:extLst>
                  <a:ext uri="{FF2B5EF4-FFF2-40B4-BE49-F238E27FC236}">
                    <a16:creationId xmlns:a16="http://schemas.microsoft.com/office/drawing/2014/main" id="{C0659F15-64C7-1C8A-50C7-33755151D5AF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89" name="Line 168">
                <a:extLst>
                  <a:ext uri="{FF2B5EF4-FFF2-40B4-BE49-F238E27FC236}">
                    <a16:creationId xmlns:a16="http://schemas.microsoft.com/office/drawing/2014/main" id="{EE8A083D-915F-19D9-FCCB-91CCB23FA27D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90" name="Group 164">
            <a:extLst>
              <a:ext uri="{FF2B5EF4-FFF2-40B4-BE49-F238E27FC236}">
                <a16:creationId xmlns:a16="http://schemas.microsoft.com/office/drawing/2014/main" id="{4063DEFA-D5DB-C938-BD8B-91E6620DBA49}"/>
              </a:ext>
            </a:extLst>
          </p:cNvPr>
          <p:cNvGrpSpPr>
            <a:grpSpLocks noChangeAspect="1"/>
          </p:cNvGrpSpPr>
          <p:nvPr/>
        </p:nvGrpSpPr>
        <p:grpSpPr>
          <a:xfrm>
            <a:off x="1161248" y="5453424"/>
            <a:ext cx="220890" cy="365760"/>
            <a:chOff x="0" y="0"/>
            <a:chExt cx="217018" cy="359348"/>
          </a:xfrm>
        </p:grpSpPr>
        <p:sp>
          <p:nvSpPr>
            <p:cNvPr id="191" name="Freeform 165">
              <a:extLst>
                <a:ext uri="{FF2B5EF4-FFF2-40B4-BE49-F238E27FC236}">
                  <a16:creationId xmlns:a16="http://schemas.microsoft.com/office/drawing/2014/main" id="{1A298E90-5BBD-E6C1-2094-6E4AF72A2090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92" name="Group 166">
              <a:extLst>
                <a:ext uri="{FF2B5EF4-FFF2-40B4-BE49-F238E27FC236}">
                  <a16:creationId xmlns:a16="http://schemas.microsoft.com/office/drawing/2014/main" id="{64D77B0D-B5E1-BD79-9B49-D38E79197BFE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93" name="Line 167">
                <a:extLst>
                  <a:ext uri="{FF2B5EF4-FFF2-40B4-BE49-F238E27FC236}">
                    <a16:creationId xmlns:a16="http://schemas.microsoft.com/office/drawing/2014/main" id="{CEE4D165-B814-EABB-0D8A-93C0CE30C5FC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94" name="Line 168">
                <a:extLst>
                  <a:ext uri="{FF2B5EF4-FFF2-40B4-BE49-F238E27FC236}">
                    <a16:creationId xmlns:a16="http://schemas.microsoft.com/office/drawing/2014/main" id="{A83FBEA3-2234-63A1-D85F-15F2AEAEF5C5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95" name="Group 263">
            <a:extLst>
              <a:ext uri="{FF2B5EF4-FFF2-40B4-BE49-F238E27FC236}">
                <a16:creationId xmlns:a16="http://schemas.microsoft.com/office/drawing/2014/main" id="{80F45BCC-BA1E-454B-180E-6E9D7F3BF0D1}"/>
              </a:ext>
            </a:extLst>
          </p:cNvPr>
          <p:cNvGrpSpPr>
            <a:grpSpLocks noChangeAspect="1"/>
          </p:cNvGrpSpPr>
          <p:nvPr/>
        </p:nvGrpSpPr>
        <p:grpSpPr>
          <a:xfrm>
            <a:off x="1554259" y="5044351"/>
            <a:ext cx="335232" cy="365760"/>
            <a:chOff x="-21192" y="0"/>
            <a:chExt cx="334584" cy="365053"/>
          </a:xfrm>
        </p:grpSpPr>
        <p:grpSp>
          <p:nvGrpSpPr>
            <p:cNvPr id="196" name="Group 264">
              <a:extLst>
                <a:ext uri="{FF2B5EF4-FFF2-40B4-BE49-F238E27FC236}">
                  <a16:creationId xmlns:a16="http://schemas.microsoft.com/office/drawing/2014/main" id="{0DB34ECE-94E9-4538-C12C-A7F8BBF7D8A3}"/>
                </a:ext>
              </a:extLst>
            </p:cNvPr>
            <p:cNvGrpSpPr/>
            <p:nvPr/>
          </p:nvGrpSpPr>
          <p:grpSpPr>
            <a:xfrm>
              <a:off x="90671" y="0"/>
              <a:ext cx="222721" cy="365053"/>
              <a:chOff x="0" y="0"/>
              <a:chExt cx="222720" cy="365052"/>
            </a:xfrm>
          </p:grpSpPr>
          <p:sp>
            <p:nvSpPr>
              <p:cNvPr id="198" name="Freeform 265">
                <a:extLst>
                  <a:ext uri="{FF2B5EF4-FFF2-40B4-BE49-F238E27FC236}">
                    <a16:creationId xmlns:a16="http://schemas.microsoft.com/office/drawing/2014/main" id="{CE396EA1-2BB0-7DDD-987E-F468BDC7915B}"/>
                  </a:ext>
                </a:extLst>
              </p:cNvPr>
              <p:cNvSpPr/>
              <p:nvPr/>
            </p:nvSpPr>
            <p:spPr>
              <a:xfrm flipH="1">
                <a:off x="0" y="0"/>
                <a:ext cx="220464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9" name="Freeform 266">
                <a:extLst>
                  <a:ext uri="{FF2B5EF4-FFF2-40B4-BE49-F238E27FC236}">
                    <a16:creationId xmlns:a16="http://schemas.microsoft.com/office/drawing/2014/main" id="{3D3F08DF-64EE-4751-16F1-8EB36FB513CD}"/>
                  </a:ext>
                </a:extLst>
              </p:cNvPr>
              <p:cNvSpPr/>
              <p:nvPr/>
            </p:nvSpPr>
            <p:spPr>
              <a:xfrm>
                <a:off x="148214" y="71120"/>
                <a:ext cx="74507" cy="2901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437"/>
                    </a:moveTo>
                    <a:lnTo>
                      <a:pt x="21600" y="17061"/>
                    </a:lnTo>
                    <a:lnTo>
                      <a:pt x="7855" y="21600"/>
                    </a:lnTo>
                    <a:lnTo>
                      <a:pt x="655" y="21600"/>
                    </a:lnTo>
                    <a:lnTo>
                      <a:pt x="655" y="16221"/>
                    </a:lnTo>
                    <a:lnTo>
                      <a:pt x="0" y="0"/>
                    </a:lnTo>
                    <a:lnTo>
                      <a:pt x="9818" y="25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97" name="Text Box 267">
              <a:extLst>
                <a:ext uri="{FF2B5EF4-FFF2-40B4-BE49-F238E27FC236}">
                  <a16:creationId xmlns:a16="http://schemas.microsoft.com/office/drawing/2014/main" id="{374B6EB8-F6F2-88A6-F874-93A8D75AF121}"/>
                </a:ext>
              </a:extLst>
            </p:cNvPr>
            <p:cNvSpPr txBox="1"/>
            <p:nvPr/>
          </p:nvSpPr>
          <p:spPr>
            <a:xfrm>
              <a:off x="-21192" y="53341"/>
              <a:ext cx="310105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  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200" name="Group 202">
            <a:extLst>
              <a:ext uri="{FF2B5EF4-FFF2-40B4-BE49-F238E27FC236}">
                <a16:creationId xmlns:a16="http://schemas.microsoft.com/office/drawing/2014/main" id="{640E501D-20D4-8472-AF65-7D98DEECD51C}"/>
              </a:ext>
            </a:extLst>
          </p:cNvPr>
          <p:cNvGrpSpPr>
            <a:grpSpLocks noChangeAspect="1"/>
          </p:cNvGrpSpPr>
          <p:nvPr/>
        </p:nvGrpSpPr>
        <p:grpSpPr>
          <a:xfrm>
            <a:off x="5498035" y="7226729"/>
            <a:ext cx="103023" cy="309067"/>
            <a:chOff x="0" y="0"/>
            <a:chExt cx="152400" cy="457200"/>
          </a:xfrm>
        </p:grpSpPr>
        <p:grpSp>
          <p:nvGrpSpPr>
            <p:cNvPr id="201" name="Group 203">
              <a:extLst>
                <a:ext uri="{FF2B5EF4-FFF2-40B4-BE49-F238E27FC236}">
                  <a16:creationId xmlns:a16="http://schemas.microsoft.com/office/drawing/2014/main" id="{4ED6A0C3-807A-9190-7C1D-AFD361E322CA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203" name="AutoShape 204">
                <a:extLst>
                  <a:ext uri="{FF2B5EF4-FFF2-40B4-BE49-F238E27FC236}">
                    <a16:creationId xmlns:a16="http://schemas.microsoft.com/office/drawing/2014/main" id="{201E2FAA-558C-2C40-338B-89B76CD259C9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04" name="AutoShape 205">
                <a:extLst>
                  <a:ext uri="{FF2B5EF4-FFF2-40B4-BE49-F238E27FC236}">
                    <a16:creationId xmlns:a16="http://schemas.microsoft.com/office/drawing/2014/main" id="{95CCC963-0E6D-8F03-D5A7-B5B3E00494D4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202" name="Rectangle 206">
              <a:extLst>
                <a:ext uri="{FF2B5EF4-FFF2-40B4-BE49-F238E27FC236}">
                  <a16:creationId xmlns:a16="http://schemas.microsoft.com/office/drawing/2014/main" id="{713C0254-E17C-2923-CE96-D67E917DA901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205" name="AutoShape 32">
            <a:extLst>
              <a:ext uri="{FF2B5EF4-FFF2-40B4-BE49-F238E27FC236}">
                <a16:creationId xmlns:a16="http://schemas.microsoft.com/office/drawing/2014/main" id="{1407517F-A3B8-7CB4-28DB-4BA305571750}"/>
              </a:ext>
            </a:extLst>
          </p:cNvPr>
          <p:cNvSpPr/>
          <p:nvPr/>
        </p:nvSpPr>
        <p:spPr>
          <a:xfrm rot="10800000">
            <a:off x="5203646" y="4504749"/>
            <a:ext cx="1280160" cy="27432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C000"/>
            </a:bgClr>
          </a:patt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206" name="Rectangle 38">
            <a:extLst>
              <a:ext uri="{FF2B5EF4-FFF2-40B4-BE49-F238E27FC236}">
                <a16:creationId xmlns:a16="http://schemas.microsoft.com/office/drawing/2014/main" id="{CDC39E71-BA1B-257D-ECBC-105C0A04E425}"/>
              </a:ext>
            </a:extLst>
          </p:cNvPr>
          <p:cNvGrpSpPr/>
          <p:nvPr/>
        </p:nvGrpSpPr>
        <p:grpSpPr>
          <a:xfrm>
            <a:off x="6377591" y="5888826"/>
            <a:ext cx="247811" cy="435234"/>
            <a:chOff x="0" y="0"/>
            <a:chExt cx="247809" cy="435232"/>
          </a:xfrm>
        </p:grpSpPr>
        <p:sp>
          <p:nvSpPr>
            <p:cNvPr id="207" name="Rectangle">
              <a:extLst>
                <a:ext uri="{FF2B5EF4-FFF2-40B4-BE49-F238E27FC236}">
                  <a16:creationId xmlns:a16="http://schemas.microsoft.com/office/drawing/2014/main" id="{E9AB09AE-9F64-FD90-18AA-4BCFEE5528C8}"/>
                </a:ext>
              </a:extLst>
            </p:cNvPr>
            <p:cNvSpPr/>
            <p:nvPr/>
          </p:nvSpPr>
          <p:spPr>
            <a:xfrm rot="5400000" flipH="1">
              <a:off x="-45341" y="93711"/>
              <a:ext cx="338491" cy="247811"/>
            </a:xfrm>
            <a:prstGeom prst="rect">
              <a:avLst/>
            </a:prstGeom>
            <a:solidFill>
              <a:srgbClr val="CC99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08" name="TABLE">
              <a:extLst>
                <a:ext uri="{FF2B5EF4-FFF2-40B4-BE49-F238E27FC236}">
                  <a16:creationId xmlns:a16="http://schemas.microsoft.com/office/drawing/2014/main" id="{EA556D5D-4430-5F4A-FB73-4F45EFDFE14C}"/>
                </a:ext>
              </a:extLst>
            </p:cNvPr>
            <p:cNvSpPr txBox="1"/>
            <p:nvPr/>
          </p:nvSpPr>
          <p:spPr>
            <a:xfrm rot="5400000">
              <a:off x="-93712" y="116408"/>
              <a:ext cx="435234" cy="20241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sz="8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TABLE</a:t>
              </a:r>
            </a:p>
          </p:txBody>
        </p:sp>
      </p:grpSp>
      <p:grpSp>
        <p:nvGrpSpPr>
          <p:cNvPr id="209" name="Group 177">
            <a:extLst>
              <a:ext uri="{FF2B5EF4-FFF2-40B4-BE49-F238E27FC236}">
                <a16:creationId xmlns:a16="http://schemas.microsoft.com/office/drawing/2014/main" id="{854F4141-2A31-B477-2094-33CAB3D95A0B}"/>
              </a:ext>
            </a:extLst>
          </p:cNvPr>
          <p:cNvGrpSpPr/>
          <p:nvPr/>
        </p:nvGrpSpPr>
        <p:grpSpPr>
          <a:xfrm>
            <a:off x="6328781" y="5517055"/>
            <a:ext cx="345429" cy="305943"/>
            <a:chOff x="0" y="0"/>
            <a:chExt cx="345427" cy="305942"/>
          </a:xfrm>
        </p:grpSpPr>
        <p:grpSp>
          <p:nvGrpSpPr>
            <p:cNvPr id="210" name="Rectangle 178">
              <a:extLst>
                <a:ext uri="{FF2B5EF4-FFF2-40B4-BE49-F238E27FC236}">
                  <a16:creationId xmlns:a16="http://schemas.microsoft.com/office/drawing/2014/main" id="{63C74E8F-A03C-ED92-1DDE-904D87DC0091}"/>
                </a:ext>
              </a:extLst>
            </p:cNvPr>
            <p:cNvGrpSpPr/>
            <p:nvPr/>
          </p:nvGrpSpPr>
          <p:grpSpPr>
            <a:xfrm>
              <a:off x="-1" y="8705"/>
              <a:ext cx="345429" cy="297238"/>
              <a:chOff x="0" y="0"/>
              <a:chExt cx="345427" cy="297236"/>
            </a:xfrm>
          </p:grpSpPr>
          <p:sp>
            <p:nvSpPr>
              <p:cNvPr id="214" name="Square">
                <a:extLst>
                  <a:ext uri="{FF2B5EF4-FFF2-40B4-BE49-F238E27FC236}">
                    <a16:creationId xmlns:a16="http://schemas.microsoft.com/office/drawing/2014/main" id="{5C9B4FFE-E913-A137-1255-F58C59D3DDEA}"/>
                  </a:ext>
                </a:extLst>
              </p:cNvPr>
              <p:cNvSpPr/>
              <p:nvPr/>
            </p:nvSpPr>
            <p:spPr>
              <a:xfrm>
                <a:off x="26753" y="0"/>
                <a:ext cx="291922" cy="297237"/>
              </a:xfrm>
              <a:prstGeom prst="rect">
                <a:avLst/>
              </a:prstGeom>
              <a:solidFill>
                <a:srgbClr val="CC9900"/>
              </a:solidFill>
              <a:ln w="1905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5" name="CHAIR">
                <a:extLst>
                  <a:ext uri="{FF2B5EF4-FFF2-40B4-BE49-F238E27FC236}">
                    <a16:creationId xmlns:a16="http://schemas.microsoft.com/office/drawing/2014/main" id="{F3A68107-CD50-117F-FF18-2AB8B61F014C}"/>
                  </a:ext>
                </a:extLst>
              </p:cNvPr>
              <p:cNvSpPr txBox="1"/>
              <p:nvPr/>
            </p:nvSpPr>
            <p:spPr>
              <a:xfrm>
                <a:off x="0" y="9525"/>
                <a:ext cx="345428" cy="2413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/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endParaRPr dirty="0"/>
              </a:p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dirty="0"/>
                  <a:t>CHAIR</a:t>
                </a:r>
              </a:p>
            </p:txBody>
          </p:sp>
        </p:grpSp>
        <p:sp>
          <p:nvSpPr>
            <p:cNvPr id="211" name="Rectangle 179">
              <a:extLst>
                <a:ext uri="{FF2B5EF4-FFF2-40B4-BE49-F238E27FC236}">
                  <a16:creationId xmlns:a16="http://schemas.microsoft.com/office/drawing/2014/main" id="{2BCEEB41-79D5-06EF-4E81-4BE24E517B41}"/>
                </a:ext>
              </a:extLst>
            </p:cNvPr>
            <p:cNvSpPr/>
            <p:nvPr/>
          </p:nvSpPr>
          <p:spPr>
            <a:xfrm rot="10800000">
              <a:off x="19236" y="-1"/>
              <a:ext cx="300692" cy="29849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2" name="Rectangle 180">
              <a:extLst>
                <a:ext uri="{FF2B5EF4-FFF2-40B4-BE49-F238E27FC236}">
                  <a16:creationId xmlns:a16="http://schemas.microsoft.com/office/drawing/2014/main" id="{D1A19025-5544-5644-27D1-BD7098DEB774}"/>
                </a:ext>
              </a:extLst>
            </p:cNvPr>
            <p:cNvSpPr/>
            <p:nvPr/>
          </p:nvSpPr>
          <p:spPr>
            <a:xfrm rot="5400000">
              <a:off x="-46559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13" name="Rectangle 181">
              <a:extLst>
                <a:ext uri="{FF2B5EF4-FFF2-40B4-BE49-F238E27FC236}">
                  <a16:creationId xmlns:a16="http://schemas.microsoft.com/office/drawing/2014/main" id="{6C99D3CC-3B91-9959-87BD-60A406EAD7AC}"/>
                </a:ext>
              </a:extLst>
            </p:cNvPr>
            <p:cNvSpPr/>
            <p:nvPr/>
          </p:nvSpPr>
          <p:spPr>
            <a:xfrm rot="5400000">
              <a:off x="220306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pic>
        <p:nvPicPr>
          <p:cNvPr id="216" name="Picture 215">
            <a:extLst>
              <a:ext uri="{FF2B5EF4-FFF2-40B4-BE49-F238E27FC236}">
                <a16:creationId xmlns:a16="http://schemas.microsoft.com/office/drawing/2014/main" id="{8D93552C-7365-2989-3477-6A244A7D213C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b="2256"/>
          <a:stretch/>
        </p:blipFill>
        <p:spPr>
          <a:xfrm>
            <a:off x="5814594" y="4897335"/>
            <a:ext cx="794130" cy="602140"/>
          </a:xfrm>
          <a:prstGeom prst="rect">
            <a:avLst/>
          </a:prstGeom>
        </p:spPr>
      </p:pic>
      <p:grpSp>
        <p:nvGrpSpPr>
          <p:cNvPr id="217" name="Group 177">
            <a:extLst>
              <a:ext uri="{FF2B5EF4-FFF2-40B4-BE49-F238E27FC236}">
                <a16:creationId xmlns:a16="http://schemas.microsoft.com/office/drawing/2014/main" id="{56390BF5-DC12-4906-EF2C-E2ED491D693D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5448916" y="4946451"/>
            <a:ext cx="289002" cy="519046"/>
            <a:chOff x="623" y="4848"/>
            <a:chExt cx="241" cy="240"/>
          </a:xfrm>
        </p:grpSpPr>
        <p:sp>
          <p:nvSpPr>
            <p:cNvPr id="218" name="Rectangle 178">
              <a:extLst>
                <a:ext uri="{FF2B5EF4-FFF2-40B4-BE49-F238E27FC236}">
                  <a16:creationId xmlns:a16="http://schemas.microsoft.com/office/drawing/2014/main" id="{B9C88A69-1DD5-F54D-CBF8-E0CD7AED1F5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624" y="4848"/>
              <a:ext cx="240" cy="239"/>
            </a:xfrm>
            <a:prstGeom prst="rect">
              <a:avLst/>
            </a:prstGeom>
            <a:solidFill>
              <a:srgbClr val="CC99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Ctr="1"/>
            <a:lstStyle/>
            <a:p>
              <a:endParaRPr lang="en-US" sz="800" b="1" dirty="0"/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PCC</a:t>
              </a:r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Rack</a:t>
              </a:r>
            </a:p>
          </p:txBody>
        </p:sp>
        <p:sp>
          <p:nvSpPr>
            <p:cNvPr id="219" name="Rectangle 179">
              <a:extLst>
                <a:ext uri="{FF2B5EF4-FFF2-40B4-BE49-F238E27FC236}">
                  <a16:creationId xmlns:a16="http://schemas.microsoft.com/office/drawing/2014/main" id="{E475E2B6-0222-CD08-20D6-5534FF3DA8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5064"/>
              <a:ext cx="240" cy="2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20" name="Rectangle 180">
              <a:extLst>
                <a:ext uri="{FF2B5EF4-FFF2-40B4-BE49-F238E27FC236}">
                  <a16:creationId xmlns:a16="http://schemas.microsoft.com/office/drawing/2014/main" id="{C86548CF-F6C2-09C8-60DB-AD0541A5054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35" y="4958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21" name="Rectangle 181">
              <a:extLst>
                <a:ext uri="{FF2B5EF4-FFF2-40B4-BE49-F238E27FC236}">
                  <a16:creationId xmlns:a16="http://schemas.microsoft.com/office/drawing/2014/main" id="{22540BAD-353C-4F40-8D16-ECCD5725867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521" y="4957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763508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86F3594-C7DD-36FC-41B3-54C230DEF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634" y="0"/>
            <a:ext cx="6412733" cy="8380413"/>
          </a:xfrm>
          <a:prstGeom prst="rect">
            <a:avLst/>
          </a:prstGeom>
        </p:spPr>
      </p:pic>
      <p:sp>
        <p:nvSpPr>
          <p:cNvPr id="4" name="AutoShape 327">
            <a:extLst>
              <a:ext uri="{FF2B5EF4-FFF2-40B4-BE49-F238E27FC236}">
                <a16:creationId xmlns:a16="http://schemas.microsoft.com/office/drawing/2014/main" id="{D583FD60-68B1-4100-8554-BC6F2A2482C5}"/>
              </a:ext>
            </a:extLst>
          </p:cNvPr>
          <p:cNvSpPr/>
          <p:nvPr/>
        </p:nvSpPr>
        <p:spPr>
          <a:xfrm>
            <a:off x="462487" y="6739590"/>
            <a:ext cx="91441" cy="85953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6" name="AutoShape 327">
            <a:extLst>
              <a:ext uri="{FF2B5EF4-FFF2-40B4-BE49-F238E27FC236}">
                <a16:creationId xmlns:a16="http://schemas.microsoft.com/office/drawing/2014/main" id="{A4E885B0-7516-C78A-9922-050E4B1F452D}"/>
              </a:ext>
            </a:extLst>
          </p:cNvPr>
          <p:cNvSpPr/>
          <p:nvPr/>
        </p:nvSpPr>
        <p:spPr>
          <a:xfrm>
            <a:off x="1783932" y="7194572"/>
            <a:ext cx="91441" cy="42976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7" name="AutoShape 327">
            <a:extLst>
              <a:ext uri="{FF2B5EF4-FFF2-40B4-BE49-F238E27FC236}">
                <a16:creationId xmlns:a16="http://schemas.microsoft.com/office/drawing/2014/main" id="{6C5C4622-0865-CA02-AD7E-3D0C45C93292}"/>
              </a:ext>
            </a:extLst>
          </p:cNvPr>
          <p:cNvSpPr/>
          <p:nvPr/>
        </p:nvSpPr>
        <p:spPr>
          <a:xfrm>
            <a:off x="1334073" y="6988718"/>
            <a:ext cx="91441" cy="64008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pic>
        <p:nvPicPr>
          <p:cNvPr id="8" name="Picture 56" descr="Picture 56">
            <a:extLst>
              <a:ext uri="{FF2B5EF4-FFF2-40B4-BE49-F238E27FC236}">
                <a16:creationId xmlns:a16="http://schemas.microsoft.com/office/drawing/2014/main" id="{74D6F2A3-6D58-43FC-BE69-C4B23C0E1CED}"/>
              </a:ext>
            </a:extLst>
          </p:cNvPr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689558" y="7137292"/>
            <a:ext cx="868680" cy="9144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AutoShape 327">
            <a:extLst>
              <a:ext uri="{FF2B5EF4-FFF2-40B4-BE49-F238E27FC236}">
                <a16:creationId xmlns:a16="http://schemas.microsoft.com/office/drawing/2014/main" id="{29C9FE86-02FE-E9EE-39E1-66756A534115}"/>
              </a:ext>
            </a:extLst>
          </p:cNvPr>
          <p:cNvSpPr/>
          <p:nvPr/>
        </p:nvSpPr>
        <p:spPr>
          <a:xfrm>
            <a:off x="585397" y="6739589"/>
            <a:ext cx="91441" cy="85953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0" name="AutoShape 327">
            <a:extLst>
              <a:ext uri="{FF2B5EF4-FFF2-40B4-BE49-F238E27FC236}">
                <a16:creationId xmlns:a16="http://schemas.microsoft.com/office/drawing/2014/main" id="{C173392F-E1F4-4E3B-6864-CEE98DF8893D}"/>
              </a:ext>
            </a:extLst>
          </p:cNvPr>
          <p:cNvSpPr/>
          <p:nvPr/>
        </p:nvSpPr>
        <p:spPr>
          <a:xfrm>
            <a:off x="709305" y="6748672"/>
            <a:ext cx="91441" cy="85953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1" name="AutoShape 327">
            <a:extLst>
              <a:ext uri="{FF2B5EF4-FFF2-40B4-BE49-F238E27FC236}">
                <a16:creationId xmlns:a16="http://schemas.microsoft.com/office/drawing/2014/main" id="{0D46EA0C-74F0-296C-A234-E34CDA116C42}"/>
              </a:ext>
            </a:extLst>
          </p:cNvPr>
          <p:cNvSpPr/>
          <p:nvPr/>
        </p:nvSpPr>
        <p:spPr>
          <a:xfrm>
            <a:off x="838028" y="6755660"/>
            <a:ext cx="91441" cy="85953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2" name="AutoShape 327">
            <a:extLst>
              <a:ext uri="{FF2B5EF4-FFF2-40B4-BE49-F238E27FC236}">
                <a16:creationId xmlns:a16="http://schemas.microsoft.com/office/drawing/2014/main" id="{C064EBF6-0B5E-FAE6-8D12-EB6CD9AD4F4B}"/>
              </a:ext>
            </a:extLst>
          </p:cNvPr>
          <p:cNvSpPr/>
          <p:nvPr/>
        </p:nvSpPr>
        <p:spPr>
          <a:xfrm>
            <a:off x="949868" y="6764804"/>
            <a:ext cx="91441" cy="859536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8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3" name="AutoShape 327">
            <a:extLst>
              <a:ext uri="{FF2B5EF4-FFF2-40B4-BE49-F238E27FC236}">
                <a16:creationId xmlns:a16="http://schemas.microsoft.com/office/drawing/2014/main" id="{6E3C638A-785A-8E72-DA46-062D83B9846F}"/>
              </a:ext>
            </a:extLst>
          </p:cNvPr>
          <p:cNvSpPr/>
          <p:nvPr/>
        </p:nvSpPr>
        <p:spPr>
          <a:xfrm>
            <a:off x="1452417" y="6994660"/>
            <a:ext cx="91441" cy="64008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4" name="AutoShape 327">
            <a:extLst>
              <a:ext uri="{FF2B5EF4-FFF2-40B4-BE49-F238E27FC236}">
                <a16:creationId xmlns:a16="http://schemas.microsoft.com/office/drawing/2014/main" id="{8235F137-5CE9-BB58-9185-0D77ECE7CD1A}"/>
              </a:ext>
            </a:extLst>
          </p:cNvPr>
          <p:cNvSpPr/>
          <p:nvPr/>
        </p:nvSpPr>
        <p:spPr>
          <a:xfrm>
            <a:off x="1554512" y="6987857"/>
            <a:ext cx="91441" cy="64008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5" name="AutoShape 327">
            <a:extLst>
              <a:ext uri="{FF2B5EF4-FFF2-40B4-BE49-F238E27FC236}">
                <a16:creationId xmlns:a16="http://schemas.microsoft.com/office/drawing/2014/main" id="{945659AF-4FE1-B619-FBEA-786E2B781F81}"/>
              </a:ext>
            </a:extLst>
          </p:cNvPr>
          <p:cNvSpPr/>
          <p:nvPr/>
        </p:nvSpPr>
        <p:spPr>
          <a:xfrm>
            <a:off x="1679903" y="6994660"/>
            <a:ext cx="91441" cy="640080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6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6" name="AutoShape 327">
            <a:extLst>
              <a:ext uri="{FF2B5EF4-FFF2-40B4-BE49-F238E27FC236}">
                <a16:creationId xmlns:a16="http://schemas.microsoft.com/office/drawing/2014/main" id="{4AC974C3-EBAC-5E7E-CFCE-EF4B64E656E5}"/>
              </a:ext>
            </a:extLst>
          </p:cNvPr>
          <p:cNvSpPr/>
          <p:nvPr/>
        </p:nvSpPr>
        <p:spPr>
          <a:xfrm>
            <a:off x="1893631" y="7194572"/>
            <a:ext cx="91441" cy="42976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7" name="AutoShape 327">
            <a:extLst>
              <a:ext uri="{FF2B5EF4-FFF2-40B4-BE49-F238E27FC236}">
                <a16:creationId xmlns:a16="http://schemas.microsoft.com/office/drawing/2014/main" id="{2F304974-3EFE-783B-0B1F-CF081DF8C832}"/>
              </a:ext>
            </a:extLst>
          </p:cNvPr>
          <p:cNvSpPr/>
          <p:nvPr/>
        </p:nvSpPr>
        <p:spPr>
          <a:xfrm>
            <a:off x="2012239" y="7195447"/>
            <a:ext cx="91441" cy="42976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8" name="AutoShape 327">
            <a:extLst>
              <a:ext uri="{FF2B5EF4-FFF2-40B4-BE49-F238E27FC236}">
                <a16:creationId xmlns:a16="http://schemas.microsoft.com/office/drawing/2014/main" id="{11B6238C-5997-18F9-15B8-2D0051E7399D}"/>
              </a:ext>
            </a:extLst>
          </p:cNvPr>
          <p:cNvSpPr/>
          <p:nvPr/>
        </p:nvSpPr>
        <p:spPr>
          <a:xfrm>
            <a:off x="2134468" y="7203602"/>
            <a:ext cx="91441" cy="429768"/>
          </a:xfrm>
          <a:prstGeom prst="rect">
            <a:avLst/>
          </a:prstGeom>
          <a:blipFill>
            <a:blip r:embed="rId3"/>
          </a:blip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4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19" name="AutoShape 327">
            <a:extLst>
              <a:ext uri="{FF2B5EF4-FFF2-40B4-BE49-F238E27FC236}">
                <a16:creationId xmlns:a16="http://schemas.microsoft.com/office/drawing/2014/main" id="{BC30EDF0-3C04-BE98-4895-F20862BB0703}"/>
              </a:ext>
            </a:extLst>
          </p:cNvPr>
          <p:cNvSpPr/>
          <p:nvPr/>
        </p:nvSpPr>
        <p:spPr>
          <a:xfrm>
            <a:off x="2249844" y="7202945"/>
            <a:ext cx="64008" cy="42976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" name="AutoShape 327">
            <a:extLst>
              <a:ext uri="{FF2B5EF4-FFF2-40B4-BE49-F238E27FC236}">
                <a16:creationId xmlns:a16="http://schemas.microsoft.com/office/drawing/2014/main" id="{69E751A6-31B1-000A-9D1D-575E03072062}"/>
              </a:ext>
            </a:extLst>
          </p:cNvPr>
          <p:cNvSpPr/>
          <p:nvPr/>
        </p:nvSpPr>
        <p:spPr>
          <a:xfrm>
            <a:off x="2795686" y="7312673"/>
            <a:ext cx="64008" cy="320040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pic>
        <p:nvPicPr>
          <p:cNvPr id="21" name="Picture 56" descr="Picture 56">
            <a:extLst>
              <a:ext uri="{FF2B5EF4-FFF2-40B4-BE49-F238E27FC236}">
                <a16:creationId xmlns:a16="http://schemas.microsoft.com/office/drawing/2014/main" id="{FA85FF54-C6EC-B7DB-C76F-F4C412CD3643}"/>
              </a:ext>
            </a:extLst>
          </p:cNvPr>
          <p:cNvPicPr preferRelativeResize="0">
            <a:picLocks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826484" y="7144280"/>
            <a:ext cx="868680" cy="91440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AutoShape 327">
            <a:extLst>
              <a:ext uri="{FF2B5EF4-FFF2-40B4-BE49-F238E27FC236}">
                <a16:creationId xmlns:a16="http://schemas.microsoft.com/office/drawing/2014/main" id="{720438D4-5560-4919-43DE-7BA7FB808A16}"/>
              </a:ext>
            </a:extLst>
          </p:cNvPr>
          <p:cNvSpPr/>
          <p:nvPr/>
        </p:nvSpPr>
        <p:spPr>
          <a:xfrm>
            <a:off x="2350531" y="7202945"/>
            <a:ext cx="64008" cy="42976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" name="AutoShape 327">
            <a:extLst>
              <a:ext uri="{FF2B5EF4-FFF2-40B4-BE49-F238E27FC236}">
                <a16:creationId xmlns:a16="http://schemas.microsoft.com/office/drawing/2014/main" id="{C282546D-0D7A-B27D-8CA8-0BF713D0F783}"/>
              </a:ext>
            </a:extLst>
          </p:cNvPr>
          <p:cNvSpPr/>
          <p:nvPr/>
        </p:nvSpPr>
        <p:spPr>
          <a:xfrm>
            <a:off x="2445153" y="7202945"/>
            <a:ext cx="64008" cy="42976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4" name="AutoShape 327">
            <a:extLst>
              <a:ext uri="{FF2B5EF4-FFF2-40B4-BE49-F238E27FC236}">
                <a16:creationId xmlns:a16="http://schemas.microsoft.com/office/drawing/2014/main" id="{4DB41787-1106-958F-7841-D964A9AC4369}"/>
              </a:ext>
            </a:extLst>
          </p:cNvPr>
          <p:cNvSpPr/>
          <p:nvPr/>
        </p:nvSpPr>
        <p:spPr>
          <a:xfrm>
            <a:off x="2540570" y="7202945"/>
            <a:ext cx="64008" cy="42976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5" name="AutoShape 327">
            <a:extLst>
              <a:ext uri="{FF2B5EF4-FFF2-40B4-BE49-F238E27FC236}">
                <a16:creationId xmlns:a16="http://schemas.microsoft.com/office/drawing/2014/main" id="{C92AE8BE-677D-70F2-9323-38B96A0335C3}"/>
              </a:ext>
            </a:extLst>
          </p:cNvPr>
          <p:cNvSpPr/>
          <p:nvPr/>
        </p:nvSpPr>
        <p:spPr>
          <a:xfrm>
            <a:off x="2625779" y="7206048"/>
            <a:ext cx="64008" cy="42976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" name="AutoShape 327">
            <a:extLst>
              <a:ext uri="{FF2B5EF4-FFF2-40B4-BE49-F238E27FC236}">
                <a16:creationId xmlns:a16="http://schemas.microsoft.com/office/drawing/2014/main" id="{7B501353-2BA5-C3F0-4873-D6E9F3FBC06F}"/>
              </a:ext>
            </a:extLst>
          </p:cNvPr>
          <p:cNvSpPr/>
          <p:nvPr/>
        </p:nvSpPr>
        <p:spPr>
          <a:xfrm>
            <a:off x="2714424" y="7206048"/>
            <a:ext cx="64008" cy="429768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" name="AutoShape 327">
            <a:extLst>
              <a:ext uri="{FF2B5EF4-FFF2-40B4-BE49-F238E27FC236}">
                <a16:creationId xmlns:a16="http://schemas.microsoft.com/office/drawing/2014/main" id="{6069F58A-8FAF-D86C-D160-3864853FAAA0}"/>
              </a:ext>
            </a:extLst>
          </p:cNvPr>
          <p:cNvSpPr/>
          <p:nvPr/>
        </p:nvSpPr>
        <p:spPr>
          <a:xfrm>
            <a:off x="2884501" y="7315915"/>
            <a:ext cx="64008" cy="320040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28" name="AutoShape 327">
            <a:extLst>
              <a:ext uri="{FF2B5EF4-FFF2-40B4-BE49-F238E27FC236}">
                <a16:creationId xmlns:a16="http://schemas.microsoft.com/office/drawing/2014/main" id="{72D8A55C-43EF-574A-7693-580A3683F1E2}"/>
              </a:ext>
            </a:extLst>
          </p:cNvPr>
          <p:cNvSpPr/>
          <p:nvPr/>
        </p:nvSpPr>
        <p:spPr>
          <a:xfrm>
            <a:off x="2972444" y="7314700"/>
            <a:ext cx="64008" cy="320040"/>
          </a:xfrm>
          <a:prstGeom prst="rect">
            <a:avLst/>
          </a:prstGeom>
          <a:solidFill>
            <a:srgbClr val="CC9900"/>
          </a:solid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en-US" sz="800" b="1" dirty="0">
                <a:latin typeface="Aptos Narrow" panose="020B0004020202020204" pitchFamily="34" charset="0"/>
              </a:rPr>
              <a:t>3</a:t>
            </a:r>
            <a:endParaRPr sz="800" b="1" dirty="0">
              <a:latin typeface="Aptos Narrow" panose="020B0004020202020204" pitchFamily="34" charset="0"/>
            </a:endParaRPr>
          </a:p>
        </p:txBody>
      </p:sp>
      <p:sp>
        <p:nvSpPr>
          <p:cNvPr id="30" name="AutoShape 58">
            <a:extLst>
              <a:ext uri="{FF2B5EF4-FFF2-40B4-BE49-F238E27FC236}">
                <a16:creationId xmlns:a16="http://schemas.microsoft.com/office/drawing/2014/main" id="{E62C8BC4-44F9-2717-2861-744E31F24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7708" y="6985430"/>
            <a:ext cx="210312" cy="210312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31" name="AutoShape 81">
            <a:extLst>
              <a:ext uri="{FF2B5EF4-FFF2-40B4-BE49-F238E27FC236}">
                <a16:creationId xmlns:a16="http://schemas.microsoft.com/office/drawing/2014/main" id="{776B60E4-39C8-99EC-85CF-7287F66D0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9669" y="6985430"/>
            <a:ext cx="210312" cy="210312"/>
          </a:xfrm>
          <a:prstGeom prst="flowChartConnector">
            <a:avLst/>
          </a:prstGeom>
          <a:solidFill>
            <a:srgbClr val="00B0F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sp>
        <p:nvSpPr>
          <p:cNvPr id="32" name="AutoShape 58">
            <a:extLst>
              <a:ext uri="{FF2B5EF4-FFF2-40B4-BE49-F238E27FC236}">
                <a16:creationId xmlns:a16="http://schemas.microsoft.com/office/drawing/2014/main" id="{25C3F960-A93E-B6C5-60EF-D9D635564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5544" y="7283671"/>
            <a:ext cx="210312" cy="210312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x2</a:t>
            </a:r>
          </a:p>
        </p:txBody>
      </p:sp>
      <p:sp>
        <p:nvSpPr>
          <p:cNvPr id="33" name="AutoShape 81">
            <a:extLst>
              <a:ext uri="{FF2B5EF4-FFF2-40B4-BE49-F238E27FC236}">
                <a16:creationId xmlns:a16="http://schemas.microsoft.com/office/drawing/2014/main" id="{9EA040E4-C088-55D0-1D37-B7FAB9B70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7505" y="7283671"/>
            <a:ext cx="210312" cy="210312"/>
          </a:xfrm>
          <a:prstGeom prst="flowChartConnector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88ABA0C-1D51-9A10-5D69-92336F2FBB4C}"/>
              </a:ext>
            </a:extLst>
          </p:cNvPr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59749" y="6718761"/>
            <a:ext cx="210312" cy="886968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32C09EC-6E2C-7004-79FC-163EFD9D315C}"/>
              </a:ext>
            </a:extLst>
          </p:cNvPr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297586" y="6709617"/>
            <a:ext cx="210312" cy="905256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6D52CC5-C44A-6078-5FEC-39EB3BC45E85}"/>
              </a:ext>
            </a:extLst>
          </p:cNvPr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186388" y="6709617"/>
            <a:ext cx="201168" cy="905256"/>
          </a:xfrm>
          <a:prstGeom prst="rect">
            <a:avLst/>
          </a:prstGeom>
        </p:spPr>
      </p:pic>
      <p:grpSp>
        <p:nvGrpSpPr>
          <p:cNvPr id="36" name="Group 134">
            <a:extLst>
              <a:ext uri="{FF2B5EF4-FFF2-40B4-BE49-F238E27FC236}">
                <a16:creationId xmlns:a16="http://schemas.microsoft.com/office/drawing/2014/main" id="{F74F836A-4990-8C7F-F374-244D4F4E3D92}"/>
              </a:ext>
            </a:extLst>
          </p:cNvPr>
          <p:cNvGrpSpPr/>
          <p:nvPr/>
        </p:nvGrpSpPr>
        <p:grpSpPr>
          <a:xfrm>
            <a:off x="3127006" y="7749103"/>
            <a:ext cx="237744" cy="640454"/>
            <a:chOff x="0" y="0"/>
            <a:chExt cx="237742" cy="640452"/>
          </a:xfrm>
        </p:grpSpPr>
        <p:sp>
          <p:nvSpPr>
            <p:cNvPr id="37" name="Line 135">
              <a:extLst>
                <a:ext uri="{FF2B5EF4-FFF2-40B4-BE49-F238E27FC236}">
                  <a16:creationId xmlns:a16="http://schemas.microsoft.com/office/drawing/2014/main" id="{1DC31EF3-630B-B11B-C40E-A4FBE54FD8BB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38" name="Line 136">
              <a:extLst>
                <a:ext uri="{FF2B5EF4-FFF2-40B4-BE49-F238E27FC236}">
                  <a16:creationId xmlns:a16="http://schemas.microsoft.com/office/drawing/2014/main" id="{39E33D5E-7798-2F22-144D-0C17A1A22A7D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39" name="Group 137">
              <a:extLst>
                <a:ext uri="{FF2B5EF4-FFF2-40B4-BE49-F238E27FC236}">
                  <a16:creationId xmlns:a16="http://schemas.microsoft.com/office/drawing/2014/main" id="{9D70BF75-8570-ACFF-230F-2C48F025C172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40" name="Freeform 138">
                <a:extLst>
                  <a:ext uri="{FF2B5EF4-FFF2-40B4-BE49-F238E27FC236}">
                    <a16:creationId xmlns:a16="http://schemas.microsoft.com/office/drawing/2014/main" id="{25B35A61-FCF4-0B6C-B8B4-B8CA506858A2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1" name="Text Box 139">
                <a:extLst>
                  <a:ext uri="{FF2B5EF4-FFF2-40B4-BE49-F238E27FC236}">
                    <a16:creationId xmlns:a16="http://schemas.microsoft.com/office/drawing/2014/main" id="{83CCA68B-C736-12A2-5219-EA090C398E40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DT</a:t>
                </a:r>
              </a:p>
            </p:txBody>
          </p:sp>
        </p:grpSp>
      </p:grpSp>
      <p:grpSp>
        <p:nvGrpSpPr>
          <p:cNvPr id="42" name="Group 134">
            <a:extLst>
              <a:ext uri="{FF2B5EF4-FFF2-40B4-BE49-F238E27FC236}">
                <a16:creationId xmlns:a16="http://schemas.microsoft.com/office/drawing/2014/main" id="{C925D08D-8353-7263-2E7F-EF748BCC4B15}"/>
              </a:ext>
            </a:extLst>
          </p:cNvPr>
          <p:cNvGrpSpPr/>
          <p:nvPr/>
        </p:nvGrpSpPr>
        <p:grpSpPr>
          <a:xfrm>
            <a:off x="3525916" y="7714866"/>
            <a:ext cx="237744" cy="640454"/>
            <a:chOff x="0" y="0"/>
            <a:chExt cx="237742" cy="640452"/>
          </a:xfrm>
        </p:grpSpPr>
        <p:sp>
          <p:nvSpPr>
            <p:cNvPr id="43" name="Line 135">
              <a:extLst>
                <a:ext uri="{FF2B5EF4-FFF2-40B4-BE49-F238E27FC236}">
                  <a16:creationId xmlns:a16="http://schemas.microsoft.com/office/drawing/2014/main" id="{FFAF2280-8D51-DF25-F262-DF656E51FAA1}"/>
                </a:ext>
              </a:extLst>
            </p:cNvPr>
            <p:cNvSpPr/>
            <p:nvPr/>
          </p:nvSpPr>
          <p:spPr>
            <a:xfrm flipH="1"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44" name="Line 136">
              <a:extLst>
                <a:ext uri="{FF2B5EF4-FFF2-40B4-BE49-F238E27FC236}">
                  <a16:creationId xmlns:a16="http://schemas.microsoft.com/office/drawing/2014/main" id="{2889C8C3-6FFA-0535-7245-5B394B0031C2}"/>
                </a:ext>
              </a:extLst>
            </p:cNvPr>
            <p:cNvSpPr/>
            <p:nvPr/>
          </p:nvSpPr>
          <p:spPr>
            <a:xfrm>
              <a:off x="58223" y="349337"/>
              <a:ext cx="116447" cy="291117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45" name="Group 137">
              <a:extLst>
                <a:ext uri="{FF2B5EF4-FFF2-40B4-BE49-F238E27FC236}">
                  <a16:creationId xmlns:a16="http://schemas.microsoft.com/office/drawing/2014/main" id="{3A889D78-F2A2-0493-46F9-5D396CBFEBA2}"/>
                </a:ext>
              </a:extLst>
            </p:cNvPr>
            <p:cNvGrpSpPr/>
            <p:nvPr/>
          </p:nvGrpSpPr>
          <p:grpSpPr>
            <a:xfrm>
              <a:off x="0" y="0"/>
              <a:ext cx="237744" cy="392246"/>
              <a:chOff x="0" y="0"/>
              <a:chExt cx="237742" cy="392245"/>
            </a:xfrm>
          </p:grpSpPr>
          <p:sp>
            <p:nvSpPr>
              <p:cNvPr id="46" name="Freeform 138">
                <a:extLst>
                  <a:ext uri="{FF2B5EF4-FFF2-40B4-BE49-F238E27FC236}">
                    <a16:creationId xmlns:a16="http://schemas.microsoft.com/office/drawing/2014/main" id="{FDCB6EFE-5B70-E9E3-D4CD-D9E756C40504}"/>
                  </a:ext>
                </a:extLst>
              </p:cNvPr>
              <p:cNvSpPr/>
              <p:nvPr/>
            </p:nvSpPr>
            <p:spPr>
              <a:xfrm flipH="1">
                <a:off x="857" y="0"/>
                <a:ext cx="236886" cy="39224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47" name="Text Box 139">
                <a:extLst>
                  <a:ext uri="{FF2B5EF4-FFF2-40B4-BE49-F238E27FC236}">
                    <a16:creationId xmlns:a16="http://schemas.microsoft.com/office/drawing/2014/main" id="{ADBDE13C-45A8-977B-F950-CCCFD19B5E93}"/>
                  </a:ext>
                </a:extLst>
              </p:cNvPr>
              <p:cNvSpPr txBox="1"/>
              <p:nvPr/>
            </p:nvSpPr>
            <p:spPr>
              <a:xfrm>
                <a:off x="0" y="140173"/>
                <a:ext cx="237743" cy="1508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sz="800"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rPr dirty="0"/>
                  <a:t>DDT</a:t>
                </a:r>
              </a:p>
            </p:txBody>
          </p:sp>
        </p:grpSp>
      </p:grpSp>
      <p:grpSp>
        <p:nvGrpSpPr>
          <p:cNvPr id="48" name="Oval 140">
            <a:extLst>
              <a:ext uri="{FF2B5EF4-FFF2-40B4-BE49-F238E27FC236}">
                <a16:creationId xmlns:a16="http://schemas.microsoft.com/office/drawing/2014/main" id="{0D0B5A3F-FF37-04BB-29DF-63F9D5A7EDEC}"/>
              </a:ext>
            </a:extLst>
          </p:cNvPr>
          <p:cNvGrpSpPr/>
          <p:nvPr/>
        </p:nvGrpSpPr>
        <p:grpSpPr>
          <a:xfrm>
            <a:off x="4446910" y="8580776"/>
            <a:ext cx="259480" cy="226986"/>
            <a:chOff x="0" y="0"/>
            <a:chExt cx="259479" cy="226985"/>
          </a:xfrm>
        </p:grpSpPr>
        <p:sp>
          <p:nvSpPr>
            <p:cNvPr id="49" name="Oval">
              <a:extLst>
                <a:ext uri="{FF2B5EF4-FFF2-40B4-BE49-F238E27FC236}">
                  <a16:creationId xmlns:a16="http://schemas.microsoft.com/office/drawing/2014/main" id="{1A3A7D5E-EC93-2C5B-064A-5286E5F1DEEA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0" name="P1">
              <a:extLst>
                <a:ext uri="{FF2B5EF4-FFF2-40B4-BE49-F238E27FC236}">
                  <a16:creationId xmlns:a16="http://schemas.microsoft.com/office/drawing/2014/main" id="{08D572C6-8778-945B-805E-9E0E67960095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P1</a:t>
              </a:r>
            </a:p>
          </p:txBody>
        </p:sp>
      </p:grpSp>
      <p:grpSp>
        <p:nvGrpSpPr>
          <p:cNvPr id="51" name="Oval 141">
            <a:extLst>
              <a:ext uri="{FF2B5EF4-FFF2-40B4-BE49-F238E27FC236}">
                <a16:creationId xmlns:a16="http://schemas.microsoft.com/office/drawing/2014/main" id="{9032BA45-4EBC-9A2B-0955-5636A0617A1C}"/>
              </a:ext>
            </a:extLst>
          </p:cNvPr>
          <p:cNvGrpSpPr/>
          <p:nvPr/>
        </p:nvGrpSpPr>
        <p:grpSpPr>
          <a:xfrm>
            <a:off x="4751710" y="8580776"/>
            <a:ext cx="259480" cy="226986"/>
            <a:chOff x="0" y="0"/>
            <a:chExt cx="259479" cy="226985"/>
          </a:xfrm>
        </p:grpSpPr>
        <p:sp>
          <p:nvSpPr>
            <p:cNvPr id="52" name="Oval">
              <a:extLst>
                <a:ext uri="{FF2B5EF4-FFF2-40B4-BE49-F238E27FC236}">
                  <a16:creationId xmlns:a16="http://schemas.microsoft.com/office/drawing/2014/main" id="{384D529C-FAE9-8F3F-F709-7CABFFC138CE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3" name="P2">
              <a:extLst>
                <a:ext uri="{FF2B5EF4-FFF2-40B4-BE49-F238E27FC236}">
                  <a16:creationId xmlns:a16="http://schemas.microsoft.com/office/drawing/2014/main" id="{C8C1E092-4514-1125-A7E7-9F828AFA8E44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P2</a:t>
              </a:r>
            </a:p>
          </p:txBody>
        </p:sp>
      </p:grpSp>
      <p:grpSp>
        <p:nvGrpSpPr>
          <p:cNvPr id="54" name="Oval 142">
            <a:extLst>
              <a:ext uri="{FF2B5EF4-FFF2-40B4-BE49-F238E27FC236}">
                <a16:creationId xmlns:a16="http://schemas.microsoft.com/office/drawing/2014/main" id="{BDB3270F-D40C-DBA5-8CEA-DCD26D604A95}"/>
              </a:ext>
            </a:extLst>
          </p:cNvPr>
          <p:cNvGrpSpPr/>
          <p:nvPr/>
        </p:nvGrpSpPr>
        <p:grpSpPr>
          <a:xfrm>
            <a:off x="4446910" y="8885576"/>
            <a:ext cx="259480" cy="226986"/>
            <a:chOff x="0" y="0"/>
            <a:chExt cx="259479" cy="226985"/>
          </a:xfrm>
        </p:grpSpPr>
        <p:sp>
          <p:nvSpPr>
            <p:cNvPr id="55" name="Oval">
              <a:extLst>
                <a:ext uri="{FF2B5EF4-FFF2-40B4-BE49-F238E27FC236}">
                  <a16:creationId xmlns:a16="http://schemas.microsoft.com/office/drawing/2014/main" id="{97FAF262-987F-A977-9102-C3E8B230C28A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6" name="P3">
              <a:extLst>
                <a:ext uri="{FF2B5EF4-FFF2-40B4-BE49-F238E27FC236}">
                  <a16:creationId xmlns:a16="http://schemas.microsoft.com/office/drawing/2014/main" id="{EFE0325D-E8EC-DEE6-659C-A684005CB4F7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P3</a:t>
              </a:r>
            </a:p>
          </p:txBody>
        </p:sp>
      </p:grpSp>
      <p:grpSp>
        <p:nvGrpSpPr>
          <p:cNvPr id="57" name="Oval 143">
            <a:extLst>
              <a:ext uri="{FF2B5EF4-FFF2-40B4-BE49-F238E27FC236}">
                <a16:creationId xmlns:a16="http://schemas.microsoft.com/office/drawing/2014/main" id="{B0F92EE4-BD95-E33D-7841-79743DD45AFE}"/>
              </a:ext>
            </a:extLst>
          </p:cNvPr>
          <p:cNvGrpSpPr/>
          <p:nvPr/>
        </p:nvGrpSpPr>
        <p:grpSpPr>
          <a:xfrm>
            <a:off x="4751710" y="8885576"/>
            <a:ext cx="259480" cy="226986"/>
            <a:chOff x="0" y="0"/>
            <a:chExt cx="259479" cy="226985"/>
          </a:xfrm>
        </p:grpSpPr>
        <p:sp>
          <p:nvSpPr>
            <p:cNvPr id="58" name="Oval">
              <a:extLst>
                <a:ext uri="{FF2B5EF4-FFF2-40B4-BE49-F238E27FC236}">
                  <a16:creationId xmlns:a16="http://schemas.microsoft.com/office/drawing/2014/main" id="{F723AA91-96B2-24CD-0125-E58409DDF275}"/>
                </a:ext>
              </a:extLst>
            </p:cNvPr>
            <p:cNvSpPr/>
            <p:nvPr/>
          </p:nvSpPr>
          <p:spPr>
            <a:xfrm>
              <a:off x="15439" y="37292"/>
              <a:ext cx="228601" cy="152401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59" name="P4">
              <a:extLst>
                <a:ext uri="{FF2B5EF4-FFF2-40B4-BE49-F238E27FC236}">
                  <a16:creationId xmlns:a16="http://schemas.microsoft.com/office/drawing/2014/main" id="{A63D1BF9-0771-3E25-7194-8182218688D4}"/>
                </a:ext>
              </a:extLst>
            </p:cNvPr>
            <p:cNvSpPr txBox="1"/>
            <p:nvPr/>
          </p:nvSpPr>
          <p:spPr>
            <a:xfrm>
              <a:off x="0" y="0"/>
              <a:ext cx="259480" cy="2269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P4</a:t>
              </a:r>
            </a:p>
          </p:txBody>
        </p:sp>
      </p:grpSp>
      <p:grpSp>
        <p:nvGrpSpPr>
          <p:cNvPr id="60" name="Group 202">
            <a:extLst>
              <a:ext uri="{FF2B5EF4-FFF2-40B4-BE49-F238E27FC236}">
                <a16:creationId xmlns:a16="http://schemas.microsoft.com/office/drawing/2014/main" id="{C3172AE2-B584-6525-1686-8B79D776DA28}"/>
              </a:ext>
            </a:extLst>
          </p:cNvPr>
          <p:cNvGrpSpPr/>
          <p:nvPr/>
        </p:nvGrpSpPr>
        <p:grpSpPr>
          <a:xfrm>
            <a:off x="3944592" y="8320332"/>
            <a:ext cx="152401" cy="457201"/>
            <a:chOff x="0" y="0"/>
            <a:chExt cx="152400" cy="457200"/>
          </a:xfrm>
        </p:grpSpPr>
        <p:grpSp>
          <p:nvGrpSpPr>
            <p:cNvPr id="61" name="Group 203">
              <a:extLst>
                <a:ext uri="{FF2B5EF4-FFF2-40B4-BE49-F238E27FC236}">
                  <a16:creationId xmlns:a16="http://schemas.microsoft.com/office/drawing/2014/main" id="{57CBF3F0-0188-07FE-7C37-639C6C8DBFDF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63" name="AutoShape 204">
                <a:extLst>
                  <a:ext uri="{FF2B5EF4-FFF2-40B4-BE49-F238E27FC236}">
                    <a16:creationId xmlns:a16="http://schemas.microsoft.com/office/drawing/2014/main" id="{BC48ED26-7301-7DA2-DD7D-A011BEDE6CCD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64" name="AutoShape 205">
                <a:extLst>
                  <a:ext uri="{FF2B5EF4-FFF2-40B4-BE49-F238E27FC236}">
                    <a16:creationId xmlns:a16="http://schemas.microsoft.com/office/drawing/2014/main" id="{EFA0F9D6-BA0E-6FEE-FC59-A76B7159D217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62" name="Rectangle 206">
              <a:extLst>
                <a:ext uri="{FF2B5EF4-FFF2-40B4-BE49-F238E27FC236}">
                  <a16:creationId xmlns:a16="http://schemas.microsoft.com/office/drawing/2014/main" id="{3426B878-C0C2-EA5F-E14F-CDD8CB4C23A9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65" name="Group 238">
            <a:extLst>
              <a:ext uri="{FF2B5EF4-FFF2-40B4-BE49-F238E27FC236}">
                <a16:creationId xmlns:a16="http://schemas.microsoft.com/office/drawing/2014/main" id="{14E7733A-9231-410D-2D56-F39BC9884FE9}"/>
              </a:ext>
            </a:extLst>
          </p:cNvPr>
          <p:cNvGrpSpPr/>
          <p:nvPr/>
        </p:nvGrpSpPr>
        <p:grpSpPr>
          <a:xfrm>
            <a:off x="3941517" y="7775093"/>
            <a:ext cx="304801" cy="304801"/>
            <a:chOff x="0" y="0"/>
            <a:chExt cx="304800" cy="304800"/>
          </a:xfrm>
        </p:grpSpPr>
        <p:sp>
          <p:nvSpPr>
            <p:cNvPr id="66" name="Rectangle 239">
              <a:extLst>
                <a:ext uri="{FF2B5EF4-FFF2-40B4-BE49-F238E27FC236}">
                  <a16:creationId xmlns:a16="http://schemas.microsoft.com/office/drawing/2014/main" id="{717E5315-4AED-B5CB-4A48-24C9D161BE11}"/>
                </a:ext>
              </a:extLst>
            </p:cNvPr>
            <p:cNvSpPr/>
            <p:nvPr/>
          </p:nvSpPr>
          <p:spPr>
            <a:xfrm>
              <a:off x="0" y="0"/>
              <a:ext cx="304800" cy="304800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67" name="Line 240">
              <a:extLst>
                <a:ext uri="{FF2B5EF4-FFF2-40B4-BE49-F238E27FC236}">
                  <a16:creationId xmlns:a16="http://schemas.microsoft.com/office/drawing/2014/main" id="{57AF4607-3492-EB03-5C0C-5EDEBA37310E}"/>
                </a:ext>
              </a:extLst>
            </p:cNvPr>
            <p:cNvSpPr/>
            <p:nvPr/>
          </p:nvSpPr>
          <p:spPr>
            <a:xfrm>
              <a:off x="0" y="762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68" name="Line 241">
              <a:extLst>
                <a:ext uri="{FF2B5EF4-FFF2-40B4-BE49-F238E27FC236}">
                  <a16:creationId xmlns:a16="http://schemas.microsoft.com/office/drawing/2014/main" id="{947AFFF5-E4E2-D943-4A2D-87D6F0AEF588}"/>
                </a:ext>
              </a:extLst>
            </p:cNvPr>
            <p:cNvSpPr/>
            <p:nvPr/>
          </p:nvSpPr>
          <p:spPr>
            <a:xfrm>
              <a:off x="0" y="228600"/>
              <a:ext cx="304801" cy="0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sp>
          <p:nvSpPr>
            <p:cNvPr id="69" name="Line 242">
              <a:extLst>
                <a:ext uri="{FF2B5EF4-FFF2-40B4-BE49-F238E27FC236}">
                  <a16:creationId xmlns:a16="http://schemas.microsoft.com/office/drawing/2014/main" id="{6AF8851D-1B37-994D-8085-227DC3126018}"/>
                </a:ext>
              </a:extLst>
            </p:cNvPr>
            <p:cNvSpPr/>
            <p:nvPr/>
          </p:nvSpPr>
          <p:spPr>
            <a:xfrm>
              <a:off x="0" y="152400"/>
              <a:ext cx="304801" cy="0"/>
            </a:xfrm>
            <a:prstGeom prst="lin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70" name="Group 273">
            <a:extLst>
              <a:ext uri="{FF2B5EF4-FFF2-40B4-BE49-F238E27FC236}">
                <a16:creationId xmlns:a16="http://schemas.microsoft.com/office/drawing/2014/main" id="{43486033-408D-C8E6-80BF-FCDC2B426D99}"/>
              </a:ext>
            </a:extLst>
          </p:cNvPr>
          <p:cNvGrpSpPr>
            <a:grpSpLocks noChangeAspect="1"/>
          </p:cNvGrpSpPr>
          <p:nvPr/>
        </p:nvGrpSpPr>
        <p:grpSpPr>
          <a:xfrm>
            <a:off x="1980167" y="7780867"/>
            <a:ext cx="216565" cy="551566"/>
            <a:chOff x="0" y="0"/>
            <a:chExt cx="221262" cy="541862"/>
          </a:xfrm>
        </p:grpSpPr>
        <p:sp>
          <p:nvSpPr>
            <p:cNvPr id="71" name="Rectangle 274">
              <a:extLst>
                <a:ext uri="{FF2B5EF4-FFF2-40B4-BE49-F238E27FC236}">
                  <a16:creationId xmlns:a16="http://schemas.microsoft.com/office/drawing/2014/main" id="{B9005D10-DB15-13F2-1ABB-F06FDDABD6B2}"/>
                </a:ext>
              </a:extLst>
            </p:cNvPr>
            <p:cNvSpPr/>
            <p:nvPr/>
          </p:nvSpPr>
          <p:spPr>
            <a:xfrm>
              <a:off x="-1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2" name="Line 275">
              <a:extLst>
                <a:ext uri="{FF2B5EF4-FFF2-40B4-BE49-F238E27FC236}">
                  <a16:creationId xmlns:a16="http://schemas.microsoft.com/office/drawing/2014/main" id="{CE64C88E-2196-1AC8-DBFD-F669C6F76212}"/>
                </a:ext>
              </a:extLst>
            </p:cNvPr>
            <p:cNvSpPr/>
            <p:nvPr/>
          </p:nvSpPr>
          <p:spPr>
            <a:xfrm flipH="1">
              <a:off x="162559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73" name="Group 276">
              <a:extLst>
                <a:ext uri="{FF2B5EF4-FFF2-40B4-BE49-F238E27FC236}">
                  <a16:creationId xmlns:a16="http://schemas.microsoft.com/office/drawing/2014/main" id="{E4711155-CB53-8411-393A-4F4163E1F500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74" name="Freeform 277">
                <a:extLst>
                  <a:ext uri="{FF2B5EF4-FFF2-40B4-BE49-F238E27FC236}">
                    <a16:creationId xmlns:a16="http://schemas.microsoft.com/office/drawing/2014/main" id="{DC5E1B64-2349-F76A-7EDF-777031FC9AC5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75" name="Text Box 278">
                <a:extLst>
                  <a:ext uri="{FF2B5EF4-FFF2-40B4-BE49-F238E27FC236}">
                    <a16:creationId xmlns:a16="http://schemas.microsoft.com/office/drawing/2014/main" id="{695C451E-097B-7606-E212-EB93D17BB62B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76" name="Group 279">
            <a:extLst>
              <a:ext uri="{FF2B5EF4-FFF2-40B4-BE49-F238E27FC236}">
                <a16:creationId xmlns:a16="http://schemas.microsoft.com/office/drawing/2014/main" id="{25CACA04-2E03-E5EF-937C-18F06331804C}"/>
              </a:ext>
            </a:extLst>
          </p:cNvPr>
          <p:cNvGrpSpPr>
            <a:grpSpLocks noChangeAspect="1"/>
          </p:cNvGrpSpPr>
          <p:nvPr/>
        </p:nvGrpSpPr>
        <p:grpSpPr>
          <a:xfrm>
            <a:off x="2233976" y="7775495"/>
            <a:ext cx="212141" cy="551566"/>
            <a:chOff x="0" y="0"/>
            <a:chExt cx="221262" cy="541862"/>
          </a:xfrm>
        </p:grpSpPr>
        <p:sp>
          <p:nvSpPr>
            <p:cNvPr id="77" name="Rectangle 280">
              <a:extLst>
                <a:ext uri="{FF2B5EF4-FFF2-40B4-BE49-F238E27FC236}">
                  <a16:creationId xmlns:a16="http://schemas.microsoft.com/office/drawing/2014/main" id="{36B683CF-BE14-E8CD-9A72-97A602581662}"/>
                </a:ext>
              </a:extLst>
            </p:cNvPr>
            <p:cNvSpPr/>
            <p:nvPr/>
          </p:nvSpPr>
          <p:spPr>
            <a:xfrm>
              <a:off x="162559" y="216745"/>
              <a:ext cx="54187" cy="325118"/>
            </a:xfrm>
            <a:prstGeom prst="rect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78" name="Line 281">
              <a:extLst>
                <a:ext uri="{FF2B5EF4-FFF2-40B4-BE49-F238E27FC236}">
                  <a16:creationId xmlns:a16="http://schemas.microsoft.com/office/drawing/2014/main" id="{7DE836BF-2D69-BD52-EB5E-67807F69DD12}"/>
                </a:ext>
              </a:extLst>
            </p:cNvPr>
            <p:cNvSpPr/>
            <p:nvPr/>
          </p:nvSpPr>
          <p:spPr>
            <a:xfrm flipH="1">
              <a:off x="54186" y="216745"/>
              <a:ext cx="1" cy="325118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endParaRPr/>
            </a:p>
          </p:txBody>
        </p:sp>
        <p:grpSp>
          <p:nvGrpSpPr>
            <p:cNvPr id="79" name="Group 282">
              <a:extLst>
                <a:ext uri="{FF2B5EF4-FFF2-40B4-BE49-F238E27FC236}">
                  <a16:creationId xmlns:a16="http://schemas.microsoft.com/office/drawing/2014/main" id="{5D1310D5-629B-16E6-5E53-A2E5548DF066}"/>
                </a:ext>
              </a:extLst>
            </p:cNvPr>
            <p:cNvGrpSpPr/>
            <p:nvPr/>
          </p:nvGrpSpPr>
          <p:grpSpPr>
            <a:xfrm>
              <a:off x="0" y="0"/>
              <a:ext cx="221263" cy="365051"/>
              <a:chOff x="0" y="0"/>
              <a:chExt cx="221262" cy="365050"/>
            </a:xfrm>
          </p:grpSpPr>
          <p:sp>
            <p:nvSpPr>
              <p:cNvPr id="80" name="Freeform 283">
                <a:extLst>
                  <a:ext uri="{FF2B5EF4-FFF2-40B4-BE49-F238E27FC236}">
                    <a16:creationId xmlns:a16="http://schemas.microsoft.com/office/drawing/2014/main" id="{DBB514E5-7450-FDEF-DFEF-2702F017F539}"/>
                  </a:ext>
                </a:extLst>
              </p:cNvPr>
              <p:cNvSpPr/>
              <p:nvPr/>
            </p:nvSpPr>
            <p:spPr>
              <a:xfrm flipH="1">
                <a:off x="798" y="0"/>
                <a:ext cx="220464" cy="3650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6B39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81" name="Text Box 284">
                <a:extLst>
                  <a:ext uri="{FF2B5EF4-FFF2-40B4-BE49-F238E27FC236}">
                    <a16:creationId xmlns:a16="http://schemas.microsoft.com/office/drawing/2014/main" id="{E7A80806-7278-382E-67F7-AC0C7EBD12A2}"/>
                  </a:ext>
                </a:extLst>
              </p:cNvPr>
              <p:cNvSpPr txBox="1"/>
              <p:nvPr/>
            </p:nvSpPr>
            <p:spPr>
              <a:xfrm>
                <a:off x="0" y="130454"/>
                <a:ext cx="221263" cy="176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18288" tIns="18288" rIns="18288" bIns="18288" numCol="1" anchor="t">
                <a:spAutoFit/>
              </a:bodyPr>
              <a:lstStyle>
                <a:lvl1pPr>
                  <a:defRPr b="1">
                    <a:latin typeface="Arial Narrow"/>
                    <a:ea typeface="Arial Narrow"/>
                    <a:cs typeface="Arial Narrow"/>
                    <a:sym typeface="Arial Narrow"/>
                  </a:defRPr>
                </a:lvl1pPr>
              </a:lstStyle>
              <a:p>
                <a:r>
                  <a:t>T1</a:t>
                </a:r>
              </a:p>
            </p:txBody>
          </p:sp>
        </p:grpSp>
      </p:grpSp>
      <p:grpSp>
        <p:nvGrpSpPr>
          <p:cNvPr id="82" name="Group 64">
            <a:extLst>
              <a:ext uri="{FF2B5EF4-FFF2-40B4-BE49-F238E27FC236}">
                <a16:creationId xmlns:a16="http://schemas.microsoft.com/office/drawing/2014/main" id="{C403B862-418F-18ED-ED33-C8D10FFAD960}"/>
              </a:ext>
            </a:extLst>
          </p:cNvPr>
          <p:cNvGrpSpPr/>
          <p:nvPr/>
        </p:nvGrpSpPr>
        <p:grpSpPr>
          <a:xfrm>
            <a:off x="3009903" y="8515543"/>
            <a:ext cx="799384" cy="563631"/>
            <a:chOff x="-67568" y="104140"/>
            <a:chExt cx="799382" cy="563630"/>
          </a:xfrm>
        </p:grpSpPr>
        <p:grpSp>
          <p:nvGrpSpPr>
            <p:cNvPr id="83" name="Group 65">
              <a:extLst>
                <a:ext uri="{FF2B5EF4-FFF2-40B4-BE49-F238E27FC236}">
                  <a16:creationId xmlns:a16="http://schemas.microsoft.com/office/drawing/2014/main" id="{441DF626-C466-23DE-3721-2B253707B7CE}"/>
                </a:ext>
              </a:extLst>
            </p:cNvPr>
            <p:cNvGrpSpPr/>
            <p:nvPr/>
          </p:nvGrpSpPr>
          <p:grpSpPr>
            <a:xfrm>
              <a:off x="72680" y="208653"/>
              <a:ext cx="659134" cy="459117"/>
              <a:chOff x="0" y="0"/>
              <a:chExt cx="659133" cy="459116"/>
            </a:xfrm>
          </p:grpSpPr>
          <p:grpSp>
            <p:nvGrpSpPr>
              <p:cNvPr id="85" name="Group 66">
                <a:extLst>
                  <a:ext uri="{FF2B5EF4-FFF2-40B4-BE49-F238E27FC236}">
                    <a16:creationId xmlns:a16="http://schemas.microsoft.com/office/drawing/2014/main" id="{B8AE8E95-1631-FBAA-895F-1B80C476D3E3}"/>
                  </a:ext>
                </a:extLst>
              </p:cNvPr>
              <p:cNvGrpSpPr/>
              <p:nvPr/>
            </p:nvGrpSpPr>
            <p:grpSpPr>
              <a:xfrm>
                <a:off x="325329" y="0"/>
                <a:ext cx="333805" cy="367458"/>
                <a:chOff x="0" y="0"/>
                <a:chExt cx="333803" cy="367457"/>
              </a:xfrm>
            </p:grpSpPr>
            <p:sp>
              <p:nvSpPr>
                <p:cNvPr id="88" name="Freeform 67">
                  <a:extLst>
                    <a:ext uri="{FF2B5EF4-FFF2-40B4-BE49-F238E27FC236}">
                      <a16:creationId xmlns:a16="http://schemas.microsoft.com/office/drawing/2014/main" id="{D618A2D5-45D6-C0A6-0015-03054FACF91F}"/>
                    </a:ext>
                  </a:extLst>
                </p:cNvPr>
                <p:cNvSpPr/>
                <p:nvPr/>
              </p:nvSpPr>
              <p:spPr>
                <a:xfrm rot="21560997" flipH="1">
                  <a:off x="40661" y="1245"/>
                  <a:ext cx="221619" cy="36496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89" name="Text Box 68">
                  <a:extLst>
                    <a:ext uri="{FF2B5EF4-FFF2-40B4-BE49-F238E27FC236}">
                      <a16:creationId xmlns:a16="http://schemas.microsoft.com/office/drawing/2014/main" id="{23FD3B71-D416-5C4E-F333-5E77129DBA2D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2"/>
                  <a:ext cx="331826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86" name="Line 69">
                <a:extLst>
                  <a:ext uri="{FF2B5EF4-FFF2-40B4-BE49-F238E27FC236}">
                    <a16:creationId xmlns:a16="http://schemas.microsoft.com/office/drawing/2014/main" id="{E8C2004F-0509-0B9C-4DB6-71BD9ACB645D}"/>
                  </a:ext>
                </a:extLst>
              </p:cNvPr>
              <p:cNvSpPr/>
              <p:nvPr/>
            </p:nvSpPr>
            <p:spPr>
              <a:xfrm flipH="1" flipV="1">
                <a:off x="0" y="409260"/>
                <a:ext cx="319137" cy="23883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87" name="Arc 70">
                <a:extLst>
                  <a:ext uri="{FF2B5EF4-FFF2-40B4-BE49-F238E27FC236}">
                    <a16:creationId xmlns:a16="http://schemas.microsoft.com/office/drawing/2014/main" id="{8F6FA351-D92E-2443-F71A-803E256BD763}"/>
                  </a:ext>
                </a:extLst>
              </p:cNvPr>
              <p:cNvSpPr/>
              <p:nvPr/>
            </p:nvSpPr>
            <p:spPr>
              <a:xfrm rot="882017" flipH="1">
                <a:off x="88095" y="164067"/>
                <a:ext cx="253053" cy="2673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84" name="Text Box 71">
              <a:extLst>
                <a:ext uri="{FF2B5EF4-FFF2-40B4-BE49-F238E27FC236}">
                  <a16:creationId xmlns:a16="http://schemas.microsoft.com/office/drawing/2014/main" id="{1EF5299B-EA99-AB8C-F52A-4E4D16E72C3C}"/>
                </a:ext>
              </a:extLst>
            </p:cNvPr>
            <p:cNvSpPr txBox="1"/>
            <p:nvPr/>
          </p:nvSpPr>
          <p:spPr>
            <a:xfrm rot="19687297">
              <a:off x="-67568" y="104140"/>
              <a:ext cx="646968" cy="21544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grpSp>
        <p:nvGrpSpPr>
          <p:cNvPr id="90" name="Group 64">
            <a:extLst>
              <a:ext uri="{FF2B5EF4-FFF2-40B4-BE49-F238E27FC236}">
                <a16:creationId xmlns:a16="http://schemas.microsoft.com/office/drawing/2014/main" id="{23817344-F0F4-A226-196A-7DBA89C3846E}"/>
              </a:ext>
            </a:extLst>
          </p:cNvPr>
          <p:cNvGrpSpPr/>
          <p:nvPr/>
        </p:nvGrpSpPr>
        <p:grpSpPr>
          <a:xfrm>
            <a:off x="2386511" y="8527165"/>
            <a:ext cx="707862" cy="560795"/>
            <a:chOff x="0" y="69465"/>
            <a:chExt cx="707861" cy="560793"/>
          </a:xfrm>
        </p:grpSpPr>
        <p:grpSp>
          <p:nvGrpSpPr>
            <p:cNvPr id="91" name="Group 65">
              <a:extLst>
                <a:ext uri="{FF2B5EF4-FFF2-40B4-BE49-F238E27FC236}">
                  <a16:creationId xmlns:a16="http://schemas.microsoft.com/office/drawing/2014/main" id="{68F9E392-8509-B5DB-9175-EA529EACD08B}"/>
                </a:ext>
              </a:extLst>
            </p:cNvPr>
            <p:cNvGrpSpPr/>
            <p:nvPr/>
          </p:nvGrpSpPr>
          <p:grpSpPr>
            <a:xfrm>
              <a:off x="0" y="231815"/>
              <a:ext cx="613993" cy="398443"/>
              <a:chOff x="0" y="0"/>
              <a:chExt cx="613992" cy="398442"/>
            </a:xfrm>
          </p:grpSpPr>
          <p:grpSp>
            <p:nvGrpSpPr>
              <p:cNvPr id="93" name="Group 66">
                <a:extLst>
                  <a:ext uri="{FF2B5EF4-FFF2-40B4-BE49-F238E27FC236}">
                    <a16:creationId xmlns:a16="http://schemas.microsoft.com/office/drawing/2014/main" id="{F8FA2942-A1A8-1FDC-DA41-E5D302AC2188}"/>
                  </a:ext>
                </a:extLst>
              </p:cNvPr>
              <p:cNvGrpSpPr/>
              <p:nvPr/>
            </p:nvGrpSpPr>
            <p:grpSpPr>
              <a:xfrm>
                <a:off x="-1" y="0"/>
                <a:ext cx="332704" cy="367459"/>
                <a:chOff x="0" y="0"/>
                <a:chExt cx="332702" cy="367458"/>
              </a:xfrm>
            </p:grpSpPr>
            <p:sp>
              <p:nvSpPr>
                <p:cNvPr id="96" name="Freeform 67">
                  <a:extLst>
                    <a:ext uri="{FF2B5EF4-FFF2-40B4-BE49-F238E27FC236}">
                      <a16:creationId xmlns:a16="http://schemas.microsoft.com/office/drawing/2014/main" id="{DAB00A27-96C1-CA1E-B093-0C134E8FA14E}"/>
                    </a:ext>
                  </a:extLst>
                </p:cNvPr>
                <p:cNvSpPr/>
                <p:nvPr/>
              </p:nvSpPr>
              <p:spPr>
                <a:xfrm rot="21560997" flipH="1">
                  <a:off x="40529" y="1241"/>
                  <a:ext cx="220883" cy="36497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6965" y="0"/>
                      </a:moveTo>
                      <a:lnTo>
                        <a:pt x="14948" y="0"/>
                      </a:lnTo>
                      <a:lnTo>
                        <a:pt x="14948" y="4395"/>
                      </a:lnTo>
                      <a:lnTo>
                        <a:pt x="17609" y="4395"/>
                      </a:lnTo>
                      <a:lnTo>
                        <a:pt x="21600" y="5819"/>
                      </a:lnTo>
                      <a:lnTo>
                        <a:pt x="21600" y="17372"/>
                      </a:lnTo>
                      <a:lnTo>
                        <a:pt x="17609" y="21600"/>
                      </a:lnTo>
                      <a:lnTo>
                        <a:pt x="3991" y="21600"/>
                      </a:lnTo>
                      <a:lnTo>
                        <a:pt x="0" y="17372"/>
                      </a:lnTo>
                      <a:lnTo>
                        <a:pt x="0" y="5819"/>
                      </a:lnTo>
                      <a:lnTo>
                        <a:pt x="3991" y="4395"/>
                      </a:lnTo>
                      <a:lnTo>
                        <a:pt x="6965" y="4395"/>
                      </a:lnTo>
                      <a:lnTo>
                        <a:pt x="6965" y="0"/>
                      </a:lnTo>
                    </a:path>
                  </a:pathLst>
                </a:custGeom>
                <a:solidFill>
                  <a:srgbClr val="C6B390"/>
                </a:solidFill>
                <a:ln w="12700" cap="rnd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0" tIns="0" rIns="0" bIns="0" numCol="1" anchor="t">
                  <a:noAutofit/>
                </a:bodyPr>
                <a:lstStyle/>
                <a:p>
                  <a:pPr>
                    <a:defRPr>
                      <a:latin typeface="Arial"/>
                      <a:ea typeface="Arial"/>
                      <a:cs typeface="Arial"/>
                      <a:sym typeface="Arial"/>
                    </a:defRPr>
                  </a:pPr>
                  <a:endParaRPr/>
                </a:p>
              </p:txBody>
            </p:sp>
            <p:sp>
              <p:nvSpPr>
                <p:cNvPr id="97" name="Text Box 68">
                  <a:extLst>
                    <a:ext uri="{FF2B5EF4-FFF2-40B4-BE49-F238E27FC236}">
                      <a16:creationId xmlns:a16="http://schemas.microsoft.com/office/drawing/2014/main" id="{5E50766D-7C76-7FCD-72F5-4ABD7E9BA4EA}"/>
                    </a:ext>
                  </a:extLst>
                </p:cNvPr>
                <p:cNvSpPr txBox="1"/>
                <p:nvPr/>
              </p:nvSpPr>
              <p:spPr>
                <a:xfrm rot="21560997">
                  <a:off x="989" y="126401"/>
                  <a:ext cx="330725" cy="176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18288" tIns="18288" rIns="18288" bIns="18288" numCol="1" anchor="t">
                  <a:spAutoFit/>
                </a:bodyPr>
                <a:lstStyle>
                  <a:lvl1pPr>
                    <a:defRPr b="1">
                      <a:latin typeface="Arial Narrow"/>
                      <a:ea typeface="Arial Narrow"/>
                      <a:cs typeface="Arial Narrow"/>
                      <a:sym typeface="Arial Narrow"/>
                    </a:defRPr>
                  </a:lvl1pPr>
                </a:lstStyle>
                <a:p>
                  <a:r>
                    <a:rPr dirty="0"/>
                    <a:t>T1</a:t>
                  </a:r>
                </a:p>
              </p:txBody>
            </p:sp>
          </p:grpSp>
          <p:sp>
            <p:nvSpPr>
              <p:cNvPr id="94" name="Line 69">
                <a:extLst>
                  <a:ext uri="{FF2B5EF4-FFF2-40B4-BE49-F238E27FC236}">
                    <a16:creationId xmlns:a16="http://schemas.microsoft.com/office/drawing/2014/main" id="{39A5D9E6-1566-6FC8-07F1-693F1226390B}"/>
                  </a:ext>
                </a:extLst>
              </p:cNvPr>
              <p:cNvSpPr/>
              <p:nvPr/>
            </p:nvSpPr>
            <p:spPr>
              <a:xfrm flipH="1">
                <a:off x="284380" y="343356"/>
                <a:ext cx="329613" cy="50468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95" name="Arc 70">
                <a:extLst>
                  <a:ext uri="{FF2B5EF4-FFF2-40B4-BE49-F238E27FC236}">
                    <a16:creationId xmlns:a16="http://schemas.microsoft.com/office/drawing/2014/main" id="{8F9BBEDE-F9FA-D84C-DDD3-023D0BA4B831}"/>
                  </a:ext>
                </a:extLst>
              </p:cNvPr>
              <p:cNvSpPr/>
              <p:nvPr/>
            </p:nvSpPr>
            <p:spPr>
              <a:xfrm rot="4650732" flipH="1">
                <a:off x="321573" y="112886"/>
                <a:ext cx="253059" cy="2664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11929" y="0"/>
                      <a:pt x="21600" y="9671"/>
                      <a:pt x="21600" y="21600"/>
                    </a:cubicBezTo>
                  </a:path>
                </a:pathLst>
              </a:custGeom>
              <a:noFill/>
              <a:ln w="9525" cap="flat">
                <a:solidFill>
                  <a:srgbClr val="000000"/>
                </a:solidFill>
                <a:prstDash val="solid"/>
                <a:round/>
                <a:headEnd type="stealth" w="med" len="med"/>
                <a:tailEnd type="stealth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92" name="Text Box 71">
              <a:extLst>
                <a:ext uri="{FF2B5EF4-FFF2-40B4-BE49-F238E27FC236}">
                  <a16:creationId xmlns:a16="http://schemas.microsoft.com/office/drawing/2014/main" id="{21F0CD90-B078-862A-90B9-7FA8540029BD}"/>
                </a:ext>
              </a:extLst>
            </p:cNvPr>
            <p:cNvSpPr txBox="1"/>
            <p:nvPr/>
          </p:nvSpPr>
          <p:spPr>
            <a:xfrm rot="1209710">
              <a:off x="60892" y="69465"/>
              <a:ext cx="646969" cy="2154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en-US" b="1" dirty="0"/>
                <a:t>Out</a:t>
              </a:r>
              <a:r>
                <a:rPr b="1" dirty="0"/>
                <a:t> &amp; </a:t>
              </a:r>
              <a:r>
                <a:rPr lang="en-US" b="1" dirty="0"/>
                <a:t>Back</a:t>
              </a:r>
              <a:endParaRPr b="1" dirty="0"/>
            </a:p>
          </p:txBody>
        </p:sp>
      </p:grpSp>
      <p:pic>
        <p:nvPicPr>
          <p:cNvPr id="98" name="Picture 153" descr="Picture 153">
            <a:extLst>
              <a:ext uri="{FF2B5EF4-FFF2-40B4-BE49-F238E27FC236}">
                <a16:creationId xmlns:a16="http://schemas.microsoft.com/office/drawing/2014/main" id="{8AA8AD35-C498-342F-CDD2-FD352413C23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26978" y="7742090"/>
            <a:ext cx="321565" cy="710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99" name="Picture 155" descr="Picture 155">
            <a:extLst>
              <a:ext uri="{FF2B5EF4-FFF2-40B4-BE49-F238E27FC236}">
                <a16:creationId xmlns:a16="http://schemas.microsoft.com/office/drawing/2014/main" id="{54B24348-C190-76D6-9B9E-4E6CA9CCDF1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67397" y="7734653"/>
            <a:ext cx="298705" cy="736093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Picture 275" descr="Picture 275">
            <a:extLst>
              <a:ext uri="{FF2B5EF4-FFF2-40B4-BE49-F238E27FC236}">
                <a16:creationId xmlns:a16="http://schemas.microsoft.com/office/drawing/2014/main" id="{FBB7088D-92FC-15D8-C36A-8C6E3B4007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44011" y="8388024"/>
            <a:ext cx="950977" cy="70104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Picture 296" descr="Picture 296">
            <a:extLst>
              <a:ext uri="{FF2B5EF4-FFF2-40B4-BE49-F238E27FC236}">
                <a16:creationId xmlns:a16="http://schemas.microsoft.com/office/drawing/2014/main" id="{5D3C3F81-92BF-BDD0-DCD2-B1F5B6FE42E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85647" y="7786870"/>
            <a:ext cx="847345" cy="56845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2" name="Group 164">
            <a:extLst>
              <a:ext uri="{FF2B5EF4-FFF2-40B4-BE49-F238E27FC236}">
                <a16:creationId xmlns:a16="http://schemas.microsoft.com/office/drawing/2014/main" id="{6094DF7B-429C-FAF2-D5A8-8ECFBC6FA791}"/>
              </a:ext>
            </a:extLst>
          </p:cNvPr>
          <p:cNvGrpSpPr>
            <a:grpSpLocks noChangeAspect="1"/>
          </p:cNvGrpSpPr>
          <p:nvPr/>
        </p:nvGrpSpPr>
        <p:grpSpPr>
          <a:xfrm>
            <a:off x="961822" y="7801696"/>
            <a:ext cx="220890" cy="365760"/>
            <a:chOff x="0" y="0"/>
            <a:chExt cx="217018" cy="359348"/>
          </a:xfrm>
        </p:grpSpPr>
        <p:sp>
          <p:nvSpPr>
            <p:cNvPr id="103" name="Freeform 165">
              <a:extLst>
                <a:ext uri="{FF2B5EF4-FFF2-40B4-BE49-F238E27FC236}">
                  <a16:creationId xmlns:a16="http://schemas.microsoft.com/office/drawing/2014/main" id="{759693B3-08D1-4746-A61B-602F6BB0129B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04" name="Group 166">
              <a:extLst>
                <a:ext uri="{FF2B5EF4-FFF2-40B4-BE49-F238E27FC236}">
                  <a16:creationId xmlns:a16="http://schemas.microsoft.com/office/drawing/2014/main" id="{088143BA-FF2A-F5F0-4AD3-CB943C94B75A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05" name="Line 167">
                <a:extLst>
                  <a:ext uri="{FF2B5EF4-FFF2-40B4-BE49-F238E27FC236}">
                    <a16:creationId xmlns:a16="http://schemas.microsoft.com/office/drawing/2014/main" id="{8C79B433-AC57-6357-0261-B8392B0F0ADE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06" name="Line 168">
                <a:extLst>
                  <a:ext uri="{FF2B5EF4-FFF2-40B4-BE49-F238E27FC236}">
                    <a16:creationId xmlns:a16="http://schemas.microsoft.com/office/drawing/2014/main" id="{87B97160-2619-7F35-E170-C11F0FE7398F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07" name="Group 11">
            <a:extLst>
              <a:ext uri="{FF2B5EF4-FFF2-40B4-BE49-F238E27FC236}">
                <a16:creationId xmlns:a16="http://schemas.microsoft.com/office/drawing/2014/main" id="{E868BEA5-BE99-B86F-8F49-E144E28BEA41}"/>
              </a:ext>
            </a:extLst>
          </p:cNvPr>
          <p:cNvGrpSpPr>
            <a:grpSpLocks noChangeAspect="1"/>
          </p:cNvGrpSpPr>
          <p:nvPr/>
        </p:nvGrpSpPr>
        <p:grpSpPr>
          <a:xfrm>
            <a:off x="182617" y="7795576"/>
            <a:ext cx="221691" cy="365760"/>
            <a:chOff x="0" y="0"/>
            <a:chExt cx="217805" cy="359348"/>
          </a:xfrm>
        </p:grpSpPr>
        <p:sp>
          <p:nvSpPr>
            <p:cNvPr id="108" name="Freeform 12">
              <a:extLst>
                <a:ext uri="{FF2B5EF4-FFF2-40B4-BE49-F238E27FC236}">
                  <a16:creationId xmlns:a16="http://schemas.microsoft.com/office/drawing/2014/main" id="{61A6D116-AC4B-927C-3350-569DA9AA237F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09" name="Text Box 13">
              <a:extLst>
                <a:ext uri="{FF2B5EF4-FFF2-40B4-BE49-F238E27FC236}">
                  <a16:creationId xmlns:a16="http://schemas.microsoft.com/office/drawing/2014/main" id="{C98140C8-0D08-0B64-9BAF-A6AAAEA26FDB}"/>
                </a:ext>
              </a:extLst>
            </p:cNvPr>
            <p:cNvSpPr txBox="1"/>
            <p:nvPr/>
          </p:nvSpPr>
          <p:spPr>
            <a:xfrm>
              <a:off x="0" y="128417"/>
              <a:ext cx="217805" cy="1757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T1</a:t>
              </a:r>
            </a:p>
          </p:txBody>
        </p:sp>
      </p:grpSp>
      <p:grpSp>
        <p:nvGrpSpPr>
          <p:cNvPr id="110" name="Group 144">
            <a:extLst>
              <a:ext uri="{FF2B5EF4-FFF2-40B4-BE49-F238E27FC236}">
                <a16:creationId xmlns:a16="http://schemas.microsoft.com/office/drawing/2014/main" id="{A47A5A5F-73B9-36AD-8939-942CD7643220}"/>
              </a:ext>
            </a:extLst>
          </p:cNvPr>
          <p:cNvGrpSpPr>
            <a:grpSpLocks noChangeAspect="1"/>
          </p:cNvGrpSpPr>
          <p:nvPr/>
        </p:nvGrpSpPr>
        <p:grpSpPr>
          <a:xfrm>
            <a:off x="1452879" y="8196553"/>
            <a:ext cx="262134" cy="365760"/>
            <a:chOff x="0" y="0"/>
            <a:chExt cx="257538" cy="359348"/>
          </a:xfrm>
        </p:grpSpPr>
        <p:grpSp>
          <p:nvGrpSpPr>
            <p:cNvPr id="111" name="Group 145">
              <a:extLst>
                <a:ext uri="{FF2B5EF4-FFF2-40B4-BE49-F238E27FC236}">
                  <a16:creationId xmlns:a16="http://schemas.microsoft.com/office/drawing/2014/main" id="{74F69ED6-36FC-E580-4B32-0DD6A393A6C8}"/>
                </a:ext>
              </a:extLst>
            </p:cNvPr>
            <p:cNvGrpSpPr/>
            <p:nvPr/>
          </p:nvGrpSpPr>
          <p:grpSpPr>
            <a:xfrm>
              <a:off x="32316" y="0"/>
              <a:ext cx="215914" cy="359349"/>
              <a:chOff x="0" y="0"/>
              <a:chExt cx="215913" cy="359348"/>
            </a:xfrm>
          </p:grpSpPr>
          <p:sp>
            <p:nvSpPr>
              <p:cNvPr id="113" name="Freeform 146">
                <a:extLst>
                  <a:ext uri="{FF2B5EF4-FFF2-40B4-BE49-F238E27FC236}">
                    <a16:creationId xmlns:a16="http://schemas.microsoft.com/office/drawing/2014/main" id="{329B94C3-EC03-D11D-E09F-B284431F1C60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15915" cy="3593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4" name="Freeform 147">
                <a:extLst>
                  <a:ext uri="{FF2B5EF4-FFF2-40B4-BE49-F238E27FC236}">
                    <a16:creationId xmlns:a16="http://schemas.microsoft.com/office/drawing/2014/main" id="{15E7F6B7-39D0-6EF0-8A25-2A0CA455E41E}"/>
                  </a:ext>
                </a:extLst>
              </p:cNvPr>
              <p:cNvSpPr/>
              <p:nvPr/>
            </p:nvSpPr>
            <p:spPr>
              <a:xfrm flipH="1">
                <a:off x="3369" y="74597"/>
                <a:ext cx="212545" cy="28475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812" y="0"/>
                    </a:moveTo>
                    <a:lnTo>
                      <a:pt x="17629" y="0"/>
                    </a:lnTo>
                    <a:lnTo>
                      <a:pt x="21600" y="1848"/>
                    </a:lnTo>
                    <a:lnTo>
                      <a:pt x="21600" y="16319"/>
                    </a:lnTo>
                    <a:lnTo>
                      <a:pt x="17550" y="21600"/>
                    </a:lnTo>
                    <a:lnTo>
                      <a:pt x="3971" y="21600"/>
                    </a:lnTo>
                    <a:lnTo>
                      <a:pt x="0" y="16372"/>
                    </a:lnTo>
                    <a:lnTo>
                      <a:pt x="0" y="1743"/>
                    </a:lnTo>
                    <a:lnTo>
                      <a:pt x="3812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12" name="Text Box 148">
              <a:extLst>
                <a:ext uri="{FF2B5EF4-FFF2-40B4-BE49-F238E27FC236}">
                  <a16:creationId xmlns:a16="http://schemas.microsoft.com/office/drawing/2014/main" id="{D26E80C7-1F1D-9514-01DE-EF9CAC5B30E6}"/>
                </a:ext>
              </a:extLst>
            </p:cNvPr>
            <p:cNvSpPr txBox="1"/>
            <p:nvPr/>
          </p:nvSpPr>
          <p:spPr>
            <a:xfrm>
              <a:off x="0" y="71992"/>
              <a:ext cx="257539" cy="243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>
                <a:defRPr sz="1100" b="1">
                  <a:solidFill>
                    <a:schemeClr val="accent3">
                      <a:lumOff val="44000"/>
                    </a:schemeClr>
                  </a:solidFill>
                  <a:latin typeface="Arial Narrow"/>
                  <a:ea typeface="Arial Narrow"/>
                  <a:cs typeface="Arial Narrow"/>
                  <a:sym typeface="Arial Narrow"/>
                </a:defRPr>
              </a:pPr>
              <a:r>
                <a:rPr dirty="0"/>
                <a:t> </a:t>
              </a:r>
              <a:r>
                <a:rPr sz="1000" dirty="0"/>
                <a:t>T3</a:t>
              </a:r>
            </a:p>
          </p:txBody>
        </p:sp>
      </p:grpSp>
      <p:pic>
        <p:nvPicPr>
          <p:cNvPr id="115" name="Picture 36" descr="Picture 36">
            <a:extLst>
              <a:ext uri="{FF2B5EF4-FFF2-40B4-BE49-F238E27FC236}">
                <a16:creationId xmlns:a16="http://schemas.microsoft.com/office/drawing/2014/main" id="{D61379C6-D030-AF06-22F0-1886E2047BB8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8117" r="15162" b="17096"/>
          <a:stretch>
            <a:fillRect/>
          </a:stretch>
        </p:blipFill>
        <p:spPr>
          <a:xfrm>
            <a:off x="1522498" y="8576737"/>
            <a:ext cx="805641" cy="52730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16" name="Group 59">
            <a:extLst>
              <a:ext uri="{FF2B5EF4-FFF2-40B4-BE49-F238E27FC236}">
                <a16:creationId xmlns:a16="http://schemas.microsoft.com/office/drawing/2014/main" id="{4D001FDE-CC1C-88F7-5049-B5D0886FF5EC}"/>
              </a:ext>
            </a:extLst>
          </p:cNvPr>
          <p:cNvGrpSpPr>
            <a:grpSpLocks noChangeAspect="1"/>
          </p:cNvGrpSpPr>
          <p:nvPr/>
        </p:nvGrpSpPr>
        <p:grpSpPr>
          <a:xfrm>
            <a:off x="1683846" y="8193576"/>
            <a:ext cx="255135" cy="365760"/>
            <a:chOff x="0" y="0"/>
            <a:chExt cx="254642" cy="365053"/>
          </a:xfrm>
        </p:grpSpPr>
        <p:grpSp>
          <p:nvGrpSpPr>
            <p:cNvPr id="117" name="Group 60">
              <a:extLst>
                <a:ext uri="{FF2B5EF4-FFF2-40B4-BE49-F238E27FC236}">
                  <a16:creationId xmlns:a16="http://schemas.microsoft.com/office/drawing/2014/main" id="{2C5D41D8-617B-66EF-8CDB-DC2646F10AA1}"/>
                </a:ext>
              </a:extLst>
            </p:cNvPr>
            <p:cNvGrpSpPr/>
            <p:nvPr/>
          </p:nvGrpSpPr>
          <p:grpSpPr>
            <a:xfrm>
              <a:off x="46194" y="-1"/>
              <a:ext cx="207897" cy="365055"/>
              <a:chOff x="0" y="0"/>
              <a:chExt cx="207896" cy="365053"/>
            </a:xfrm>
          </p:grpSpPr>
          <p:sp>
            <p:nvSpPr>
              <p:cNvPr id="119" name="Freeform 61">
                <a:extLst>
                  <a:ext uri="{FF2B5EF4-FFF2-40B4-BE49-F238E27FC236}">
                    <a16:creationId xmlns:a16="http://schemas.microsoft.com/office/drawing/2014/main" id="{891B5181-16F1-F8AA-B202-AC5F05071E50}"/>
                  </a:ext>
                </a:extLst>
              </p:cNvPr>
              <p:cNvSpPr/>
              <p:nvPr/>
            </p:nvSpPr>
            <p:spPr>
              <a:xfrm flipH="1">
                <a:off x="0" y="0"/>
                <a:ext cx="207897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20" name="Freeform 62">
                <a:extLst>
                  <a:ext uri="{FF2B5EF4-FFF2-40B4-BE49-F238E27FC236}">
                    <a16:creationId xmlns:a16="http://schemas.microsoft.com/office/drawing/2014/main" id="{F7DB63F7-E8D1-8DB5-8660-1B9CAD255FD5}"/>
                  </a:ext>
                </a:extLst>
              </p:cNvPr>
              <p:cNvSpPr/>
              <p:nvPr/>
            </p:nvSpPr>
            <p:spPr>
              <a:xfrm flipH="1">
                <a:off x="1" y="232190"/>
                <a:ext cx="205949" cy="132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10340"/>
                    </a:lnTo>
                    <a:lnTo>
                      <a:pt x="17565" y="21600"/>
                    </a:lnTo>
                    <a:lnTo>
                      <a:pt x="4035" y="21600"/>
                    </a:lnTo>
                    <a:lnTo>
                      <a:pt x="0" y="1034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18" name="Text Box 63">
              <a:extLst>
                <a:ext uri="{FF2B5EF4-FFF2-40B4-BE49-F238E27FC236}">
                  <a16:creationId xmlns:a16="http://schemas.microsoft.com/office/drawing/2014/main" id="{DB07C4BF-79E8-8D20-EFB4-F0A7A0612B19}"/>
                </a:ext>
              </a:extLst>
            </p:cNvPr>
            <p:cNvSpPr txBox="1"/>
            <p:nvPr/>
          </p:nvSpPr>
          <p:spPr>
            <a:xfrm>
              <a:off x="0" y="27058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t> T4</a:t>
              </a:r>
            </a:p>
          </p:txBody>
        </p:sp>
      </p:grpSp>
      <p:grpSp>
        <p:nvGrpSpPr>
          <p:cNvPr id="121" name="Group 243">
            <a:extLst>
              <a:ext uri="{FF2B5EF4-FFF2-40B4-BE49-F238E27FC236}">
                <a16:creationId xmlns:a16="http://schemas.microsoft.com/office/drawing/2014/main" id="{8A9BEA82-4069-2437-EF45-880CCF0957D5}"/>
              </a:ext>
            </a:extLst>
          </p:cNvPr>
          <p:cNvGrpSpPr>
            <a:grpSpLocks noChangeAspect="1"/>
          </p:cNvGrpSpPr>
          <p:nvPr/>
        </p:nvGrpSpPr>
        <p:grpSpPr>
          <a:xfrm>
            <a:off x="1208127" y="8607389"/>
            <a:ext cx="259681" cy="365760"/>
            <a:chOff x="7803" y="0"/>
            <a:chExt cx="259180" cy="365053"/>
          </a:xfrm>
        </p:grpSpPr>
        <p:grpSp>
          <p:nvGrpSpPr>
            <p:cNvPr id="122" name="Group 244">
              <a:extLst>
                <a:ext uri="{FF2B5EF4-FFF2-40B4-BE49-F238E27FC236}">
                  <a16:creationId xmlns:a16="http://schemas.microsoft.com/office/drawing/2014/main" id="{C22A6047-E68D-8687-1066-EA997C32DC9C}"/>
                </a:ext>
              </a:extLst>
            </p:cNvPr>
            <p:cNvGrpSpPr/>
            <p:nvPr/>
          </p:nvGrpSpPr>
          <p:grpSpPr>
            <a:xfrm>
              <a:off x="47643" y="0"/>
              <a:ext cx="219340" cy="365053"/>
              <a:chOff x="0" y="0"/>
              <a:chExt cx="219338" cy="365052"/>
            </a:xfrm>
          </p:grpSpPr>
          <p:sp>
            <p:nvSpPr>
              <p:cNvPr id="124" name="Freeform 245">
                <a:extLst>
                  <a:ext uri="{FF2B5EF4-FFF2-40B4-BE49-F238E27FC236}">
                    <a16:creationId xmlns:a16="http://schemas.microsoft.com/office/drawing/2014/main" id="{7F57400E-21EA-7E06-E1C4-48FDF5848013}"/>
                  </a:ext>
                </a:extLst>
              </p:cNvPr>
              <p:cNvSpPr/>
              <p:nvPr/>
            </p:nvSpPr>
            <p:spPr>
              <a:xfrm flipH="1">
                <a:off x="0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25" name="Freeform 246">
                <a:extLst>
                  <a:ext uri="{FF2B5EF4-FFF2-40B4-BE49-F238E27FC236}">
                    <a16:creationId xmlns:a16="http://schemas.microsoft.com/office/drawing/2014/main" id="{17F7CECA-96F7-B5E1-10F4-2AE79C535064}"/>
                  </a:ext>
                </a:extLst>
              </p:cNvPr>
              <p:cNvSpPr/>
              <p:nvPr/>
            </p:nvSpPr>
            <p:spPr>
              <a:xfrm>
                <a:off x="39845" y="100471"/>
                <a:ext cx="179494" cy="2641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508"/>
                    </a:moveTo>
                    <a:lnTo>
                      <a:pt x="21192" y="0"/>
                    </a:lnTo>
                    <a:lnTo>
                      <a:pt x="0" y="21600"/>
                    </a:lnTo>
                    <a:lnTo>
                      <a:pt x="16302" y="21600"/>
                    </a:lnTo>
                    <a:lnTo>
                      <a:pt x="16302" y="21323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23" name="Text Box 247">
              <a:extLst>
                <a:ext uri="{FF2B5EF4-FFF2-40B4-BE49-F238E27FC236}">
                  <a16:creationId xmlns:a16="http://schemas.microsoft.com/office/drawing/2014/main" id="{2CE60082-20F7-82A8-4CDE-ED9753143FD6}"/>
                </a:ext>
              </a:extLst>
            </p:cNvPr>
            <p:cNvSpPr txBox="1"/>
            <p:nvPr/>
          </p:nvSpPr>
          <p:spPr>
            <a:xfrm>
              <a:off x="7803" y="11560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</a:t>
              </a:r>
              <a:r>
                <a:rPr lang="en-US" sz="1000" dirty="0"/>
                <a:t>4</a:t>
              </a:r>
              <a:endParaRPr sz="1000" dirty="0"/>
            </a:p>
          </p:txBody>
        </p:sp>
      </p:grpSp>
      <p:grpSp>
        <p:nvGrpSpPr>
          <p:cNvPr id="126" name="Group 248">
            <a:extLst>
              <a:ext uri="{FF2B5EF4-FFF2-40B4-BE49-F238E27FC236}">
                <a16:creationId xmlns:a16="http://schemas.microsoft.com/office/drawing/2014/main" id="{DDE77708-DDAD-CC49-B4FD-D8EF22FABADE}"/>
              </a:ext>
            </a:extLst>
          </p:cNvPr>
          <p:cNvGrpSpPr>
            <a:grpSpLocks noChangeAspect="1"/>
          </p:cNvGrpSpPr>
          <p:nvPr/>
        </p:nvGrpSpPr>
        <p:grpSpPr>
          <a:xfrm>
            <a:off x="980491" y="8614479"/>
            <a:ext cx="256605" cy="365760"/>
            <a:chOff x="-1" y="0"/>
            <a:chExt cx="256110" cy="365053"/>
          </a:xfrm>
        </p:grpSpPr>
        <p:grpSp>
          <p:nvGrpSpPr>
            <p:cNvPr id="127" name="Group 249">
              <a:extLst>
                <a:ext uri="{FF2B5EF4-FFF2-40B4-BE49-F238E27FC236}">
                  <a16:creationId xmlns:a16="http://schemas.microsoft.com/office/drawing/2014/main" id="{A3F8AFC5-46EA-BC91-485B-339576CA333A}"/>
                </a:ext>
              </a:extLst>
            </p:cNvPr>
            <p:cNvGrpSpPr/>
            <p:nvPr/>
          </p:nvGrpSpPr>
          <p:grpSpPr>
            <a:xfrm>
              <a:off x="-1" y="0"/>
              <a:ext cx="219341" cy="365053"/>
              <a:chOff x="0" y="0"/>
              <a:chExt cx="219339" cy="365052"/>
            </a:xfrm>
          </p:grpSpPr>
          <p:sp>
            <p:nvSpPr>
              <p:cNvPr id="129" name="Freeform 250">
                <a:extLst>
                  <a:ext uri="{FF2B5EF4-FFF2-40B4-BE49-F238E27FC236}">
                    <a16:creationId xmlns:a16="http://schemas.microsoft.com/office/drawing/2014/main" id="{9CDE83A3-5FB0-8EE4-D806-4432D249838A}"/>
                  </a:ext>
                </a:extLst>
              </p:cNvPr>
              <p:cNvSpPr/>
              <p:nvPr/>
            </p:nvSpPr>
            <p:spPr>
              <a:xfrm flipH="1">
                <a:off x="1" y="0"/>
                <a:ext cx="219339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0" name="Freeform 251">
                <a:extLst>
                  <a:ext uri="{FF2B5EF4-FFF2-40B4-BE49-F238E27FC236}">
                    <a16:creationId xmlns:a16="http://schemas.microsoft.com/office/drawing/2014/main" id="{66A7A01B-17DC-2BD5-BF85-A449B7DEF0A0}"/>
                  </a:ext>
                </a:extLst>
              </p:cNvPr>
              <p:cNvSpPr/>
              <p:nvPr/>
            </p:nvSpPr>
            <p:spPr>
              <a:xfrm flipH="1">
                <a:off x="0" y="99658"/>
                <a:ext cx="173807" cy="265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600" y="15898"/>
                    </a:lnTo>
                    <a:lnTo>
                      <a:pt x="16767" y="21600"/>
                    </a:lnTo>
                    <a:lnTo>
                      <a:pt x="0" y="21600"/>
                    </a:lnTo>
                    <a:lnTo>
                      <a:pt x="2160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28" name="Text Box 252">
              <a:extLst>
                <a:ext uri="{FF2B5EF4-FFF2-40B4-BE49-F238E27FC236}">
                  <a16:creationId xmlns:a16="http://schemas.microsoft.com/office/drawing/2014/main" id="{3FDA72F6-7F71-D068-7913-E1B21FBDE573}"/>
                </a:ext>
              </a:extLst>
            </p:cNvPr>
            <p:cNvSpPr txBox="1"/>
            <p:nvPr/>
          </p:nvSpPr>
          <p:spPr>
            <a:xfrm>
              <a:off x="11829" y="11528"/>
              <a:ext cx="244280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 algn="l">
                <a:defRPr sz="1200"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sz="1000" dirty="0"/>
                <a:t>T6</a:t>
              </a:r>
            </a:p>
          </p:txBody>
        </p:sp>
      </p:grpSp>
      <p:grpSp>
        <p:nvGrpSpPr>
          <p:cNvPr id="131" name="Group 268">
            <a:extLst>
              <a:ext uri="{FF2B5EF4-FFF2-40B4-BE49-F238E27FC236}">
                <a16:creationId xmlns:a16="http://schemas.microsoft.com/office/drawing/2014/main" id="{3B0F890C-E389-596D-199C-B161589BCF30}"/>
              </a:ext>
            </a:extLst>
          </p:cNvPr>
          <p:cNvGrpSpPr>
            <a:grpSpLocks noChangeAspect="1"/>
          </p:cNvGrpSpPr>
          <p:nvPr/>
        </p:nvGrpSpPr>
        <p:grpSpPr>
          <a:xfrm>
            <a:off x="1474346" y="7794300"/>
            <a:ext cx="291865" cy="365760"/>
            <a:chOff x="-1" y="0"/>
            <a:chExt cx="291301" cy="365053"/>
          </a:xfrm>
        </p:grpSpPr>
        <p:grpSp>
          <p:nvGrpSpPr>
            <p:cNvPr id="132" name="Group 269">
              <a:extLst>
                <a:ext uri="{FF2B5EF4-FFF2-40B4-BE49-F238E27FC236}">
                  <a16:creationId xmlns:a16="http://schemas.microsoft.com/office/drawing/2014/main" id="{94A5694F-3245-B5C0-3344-B18CB3265197}"/>
                </a:ext>
              </a:extLst>
            </p:cNvPr>
            <p:cNvGrpSpPr/>
            <p:nvPr/>
          </p:nvGrpSpPr>
          <p:grpSpPr>
            <a:xfrm>
              <a:off x="-1" y="0"/>
              <a:ext cx="220465" cy="365053"/>
              <a:chOff x="0" y="0"/>
              <a:chExt cx="220463" cy="365052"/>
            </a:xfrm>
          </p:grpSpPr>
          <p:sp>
            <p:nvSpPr>
              <p:cNvPr id="134" name="Freeform 270">
                <a:extLst>
                  <a:ext uri="{FF2B5EF4-FFF2-40B4-BE49-F238E27FC236}">
                    <a16:creationId xmlns:a16="http://schemas.microsoft.com/office/drawing/2014/main" id="{3F9BA379-A038-7C1F-4B75-402C4339FA20}"/>
                  </a:ext>
                </a:extLst>
              </p:cNvPr>
              <p:cNvSpPr/>
              <p:nvPr/>
            </p:nvSpPr>
            <p:spPr>
              <a:xfrm flipH="1">
                <a:off x="-1" y="0"/>
                <a:ext cx="220465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5" name="Freeform 271">
                <a:extLst>
                  <a:ext uri="{FF2B5EF4-FFF2-40B4-BE49-F238E27FC236}">
                    <a16:creationId xmlns:a16="http://schemas.microsoft.com/office/drawing/2014/main" id="{C8249AD2-4C6A-C146-7CDC-0514F86881CF}"/>
                  </a:ext>
                </a:extLst>
              </p:cNvPr>
              <p:cNvSpPr/>
              <p:nvPr/>
            </p:nvSpPr>
            <p:spPr>
              <a:xfrm flipH="1">
                <a:off x="1" y="79242"/>
                <a:ext cx="68023" cy="2858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9148" y="21600"/>
                    </a:lnTo>
                    <a:lnTo>
                      <a:pt x="21600" y="16307"/>
                    </a:lnTo>
                    <a:lnTo>
                      <a:pt x="21600" y="1764"/>
                    </a:lnTo>
                    <a:lnTo>
                      <a:pt x="9148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33" name="Text Box 272">
              <a:extLst>
                <a:ext uri="{FF2B5EF4-FFF2-40B4-BE49-F238E27FC236}">
                  <a16:creationId xmlns:a16="http://schemas.microsoft.com/office/drawing/2014/main" id="{B8719D21-6279-98FB-49D0-A168CD795F47}"/>
                </a:ext>
              </a:extLst>
            </p:cNvPr>
            <p:cNvSpPr txBox="1"/>
            <p:nvPr/>
          </p:nvSpPr>
          <p:spPr>
            <a:xfrm>
              <a:off x="36657" y="79241"/>
              <a:ext cx="254643" cy="2311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T9 </a:t>
              </a:r>
            </a:p>
          </p:txBody>
        </p:sp>
      </p:grpSp>
      <p:grpSp>
        <p:nvGrpSpPr>
          <p:cNvPr id="136" name="Oval 373">
            <a:extLst>
              <a:ext uri="{FF2B5EF4-FFF2-40B4-BE49-F238E27FC236}">
                <a16:creationId xmlns:a16="http://schemas.microsoft.com/office/drawing/2014/main" id="{8A929236-7E6D-F075-1C3D-59D65940937D}"/>
              </a:ext>
            </a:extLst>
          </p:cNvPr>
          <p:cNvGrpSpPr/>
          <p:nvPr/>
        </p:nvGrpSpPr>
        <p:grpSpPr>
          <a:xfrm>
            <a:off x="3927913" y="8877293"/>
            <a:ext cx="274321" cy="155449"/>
            <a:chOff x="0" y="0"/>
            <a:chExt cx="274320" cy="155447"/>
          </a:xfrm>
        </p:grpSpPr>
        <p:sp>
          <p:nvSpPr>
            <p:cNvPr id="137" name="Oval">
              <a:extLst>
                <a:ext uri="{FF2B5EF4-FFF2-40B4-BE49-F238E27FC236}">
                  <a16:creationId xmlns:a16="http://schemas.microsoft.com/office/drawing/2014/main" id="{F1A9AC3B-B89D-E689-A475-64F35A06E1D5}"/>
                </a:ext>
              </a:extLst>
            </p:cNvPr>
            <p:cNvSpPr/>
            <p:nvPr/>
          </p:nvSpPr>
          <p:spPr>
            <a:xfrm>
              <a:off x="-1" y="0"/>
              <a:ext cx="274322" cy="155448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000000"/>
              </a:solidFill>
              <a:prstDash val="solid"/>
              <a:miter lim="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38" name="SP">
              <a:extLst>
                <a:ext uri="{FF2B5EF4-FFF2-40B4-BE49-F238E27FC236}">
                  <a16:creationId xmlns:a16="http://schemas.microsoft.com/office/drawing/2014/main" id="{C612BE16-EC1A-8242-566E-FF7D861A9279}"/>
                </a:ext>
              </a:extLst>
            </p:cNvPr>
            <p:cNvSpPr txBox="1"/>
            <p:nvPr/>
          </p:nvSpPr>
          <p:spPr>
            <a:xfrm>
              <a:off x="44935" y="9951"/>
              <a:ext cx="184450" cy="1355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SP</a:t>
              </a:r>
            </a:p>
          </p:txBody>
        </p:sp>
      </p:grpSp>
      <p:grpSp>
        <p:nvGrpSpPr>
          <p:cNvPr id="139" name="Group 11">
            <a:extLst>
              <a:ext uri="{FF2B5EF4-FFF2-40B4-BE49-F238E27FC236}">
                <a16:creationId xmlns:a16="http://schemas.microsoft.com/office/drawing/2014/main" id="{8AC00A17-D28B-62BF-2418-B644B9CF4FDE}"/>
              </a:ext>
            </a:extLst>
          </p:cNvPr>
          <p:cNvGrpSpPr>
            <a:grpSpLocks noChangeAspect="1"/>
          </p:cNvGrpSpPr>
          <p:nvPr/>
        </p:nvGrpSpPr>
        <p:grpSpPr>
          <a:xfrm>
            <a:off x="445103" y="7790162"/>
            <a:ext cx="221692" cy="365760"/>
            <a:chOff x="0" y="0"/>
            <a:chExt cx="217806" cy="359349"/>
          </a:xfrm>
        </p:grpSpPr>
        <p:sp>
          <p:nvSpPr>
            <p:cNvPr id="140" name="Freeform 12">
              <a:extLst>
                <a:ext uri="{FF2B5EF4-FFF2-40B4-BE49-F238E27FC236}">
                  <a16:creationId xmlns:a16="http://schemas.microsoft.com/office/drawing/2014/main" id="{A1F60EAD-6E83-E4F8-64C2-CE294B060B0E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1" name="Text Box 13">
              <a:extLst>
                <a:ext uri="{FF2B5EF4-FFF2-40B4-BE49-F238E27FC236}">
                  <a16:creationId xmlns:a16="http://schemas.microsoft.com/office/drawing/2014/main" id="{C98A3F6C-293D-494F-E492-2CCFF75ECFB2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2</a:t>
              </a:r>
              <a:endParaRPr dirty="0"/>
            </a:p>
          </p:txBody>
        </p:sp>
      </p:grpSp>
      <p:grpSp>
        <p:nvGrpSpPr>
          <p:cNvPr id="142" name="Group 11">
            <a:extLst>
              <a:ext uri="{FF2B5EF4-FFF2-40B4-BE49-F238E27FC236}">
                <a16:creationId xmlns:a16="http://schemas.microsoft.com/office/drawing/2014/main" id="{41A81892-DFDD-2363-2B68-D9DFA4F849A2}"/>
              </a:ext>
            </a:extLst>
          </p:cNvPr>
          <p:cNvGrpSpPr>
            <a:grpSpLocks noChangeAspect="1"/>
          </p:cNvGrpSpPr>
          <p:nvPr/>
        </p:nvGrpSpPr>
        <p:grpSpPr>
          <a:xfrm>
            <a:off x="706542" y="7796786"/>
            <a:ext cx="221692" cy="365760"/>
            <a:chOff x="0" y="0"/>
            <a:chExt cx="217806" cy="359349"/>
          </a:xfrm>
        </p:grpSpPr>
        <p:sp>
          <p:nvSpPr>
            <p:cNvPr id="143" name="Freeform 12">
              <a:extLst>
                <a:ext uri="{FF2B5EF4-FFF2-40B4-BE49-F238E27FC236}">
                  <a16:creationId xmlns:a16="http://schemas.microsoft.com/office/drawing/2014/main" id="{B2B488AD-3313-DF02-A64A-F0CB1AF0EEE8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4" name="Text Box 13">
              <a:extLst>
                <a:ext uri="{FF2B5EF4-FFF2-40B4-BE49-F238E27FC236}">
                  <a16:creationId xmlns:a16="http://schemas.microsoft.com/office/drawing/2014/main" id="{EB4D687F-4E8B-72B1-F687-FD604FA64E8D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3</a:t>
              </a:r>
              <a:endParaRPr dirty="0"/>
            </a:p>
          </p:txBody>
        </p:sp>
      </p:grpSp>
      <p:grpSp>
        <p:nvGrpSpPr>
          <p:cNvPr id="145" name="Group 11">
            <a:extLst>
              <a:ext uri="{FF2B5EF4-FFF2-40B4-BE49-F238E27FC236}">
                <a16:creationId xmlns:a16="http://schemas.microsoft.com/office/drawing/2014/main" id="{8391918C-9845-7CA8-23B5-94412CB276CD}"/>
              </a:ext>
            </a:extLst>
          </p:cNvPr>
          <p:cNvGrpSpPr>
            <a:grpSpLocks noChangeAspect="1"/>
          </p:cNvGrpSpPr>
          <p:nvPr/>
        </p:nvGrpSpPr>
        <p:grpSpPr>
          <a:xfrm>
            <a:off x="183739" y="8200804"/>
            <a:ext cx="221692" cy="365760"/>
            <a:chOff x="0" y="0"/>
            <a:chExt cx="217806" cy="359349"/>
          </a:xfrm>
        </p:grpSpPr>
        <p:sp>
          <p:nvSpPr>
            <p:cNvPr id="146" name="Freeform 12">
              <a:extLst>
                <a:ext uri="{FF2B5EF4-FFF2-40B4-BE49-F238E27FC236}">
                  <a16:creationId xmlns:a16="http://schemas.microsoft.com/office/drawing/2014/main" id="{5A04CEF5-3E32-73CE-AFA1-ED2913DBF5B5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7" name="Text Box 13">
              <a:extLst>
                <a:ext uri="{FF2B5EF4-FFF2-40B4-BE49-F238E27FC236}">
                  <a16:creationId xmlns:a16="http://schemas.microsoft.com/office/drawing/2014/main" id="{7DDF917E-3C0D-A4E6-5014-52BC2E98131E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4</a:t>
              </a:r>
              <a:endParaRPr dirty="0"/>
            </a:p>
          </p:txBody>
        </p:sp>
      </p:grpSp>
      <p:grpSp>
        <p:nvGrpSpPr>
          <p:cNvPr id="148" name="Group 11">
            <a:extLst>
              <a:ext uri="{FF2B5EF4-FFF2-40B4-BE49-F238E27FC236}">
                <a16:creationId xmlns:a16="http://schemas.microsoft.com/office/drawing/2014/main" id="{42EC9F32-086B-0E1B-8001-89D8E005B2CF}"/>
              </a:ext>
            </a:extLst>
          </p:cNvPr>
          <p:cNvGrpSpPr>
            <a:grpSpLocks noChangeAspect="1"/>
          </p:cNvGrpSpPr>
          <p:nvPr/>
        </p:nvGrpSpPr>
        <p:grpSpPr>
          <a:xfrm>
            <a:off x="451025" y="8187585"/>
            <a:ext cx="221692" cy="365760"/>
            <a:chOff x="0" y="0"/>
            <a:chExt cx="217806" cy="359349"/>
          </a:xfrm>
        </p:grpSpPr>
        <p:sp>
          <p:nvSpPr>
            <p:cNvPr id="149" name="Freeform 12">
              <a:extLst>
                <a:ext uri="{FF2B5EF4-FFF2-40B4-BE49-F238E27FC236}">
                  <a16:creationId xmlns:a16="http://schemas.microsoft.com/office/drawing/2014/main" id="{6C3C4DE7-6745-C4FC-0465-D43FD4ADAE27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0" name="Text Box 13">
              <a:extLst>
                <a:ext uri="{FF2B5EF4-FFF2-40B4-BE49-F238E27FC236}">
                  <a16:creationId xmlns:a16="http://schemas.microsoft.com/office/drawing/2014/main" id="{56D9B83A-9D37-BFDA-01BB-C1D2C5E61AB3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5</a:t>
              </a:r>
              <a:endParaRPr dirty="0"/>
            </a:p>
          </p:txBody>
        </p:sp>
      </p:grpSp>
      <p:grpSp>
        <p:nvGrpSpPr>
          <p:cNvPr id="151" name="Group 11">
            <a:extLst>
              <a:ext uri="{FF2B5EF4-FFF2-40B4-BE49-F238E27FC236}">
                <a16:creationId xmlns:a16="http://schemas.microsoft.com/office/drawing/2014/main" id="{92E8DE57-661E-69D2-ACC4-41CDE7EDA1A2}"/>
              </a:ext>
            </a:extLst>
          </p:cNvPr>
          <p:cNvGrpSpPr>
            <a:grpSpLocks noChangeAspect="1"/>
          </p:cNvGrpSpPr>
          <p:nvPr/>
        </p:nvGrpSpPr>
        <p:grpSpPr>
          <a:xfrm>
            <a:off x="706424" y="8203532"/>
            <a:ext cx="221692" cy="365760"/>
            <a:chOff x="0" y="0"/>
            <a:chExt cx="217806" cy="359349"/>
          </a:xfrm>
        </p:grpSpPr>
        <p:sp>
          <p:nvSpPr>
            <p:cNvPr id="152" name="Freeform 12">
              <a:extLst>
                <a:ext uri="{FF2B5EF4-FFF2-40B4-BE49-F238E27FC236}">
                  <a16:creationId xmlns:a16="http://schemas.microsoft.com/office/drawing/2014/main" id="{55729BF4-519E-779C-1F57-9DF28F714178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3" name="Text Box 13">
              <a:extLst>
                <a:ext uri="{FF2B5EF4-FFF2-40B4-BE49-F238E27FC236}">
                  <a16:creationId xmlns:a16="http://schemas.microsoft.com/office/drawing/2014/main" id="{9CDCA7B8-4E01-57E3-D0CE-D4322BF6C932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6</a:t>
              </a:r>
              <a:endParaRPr dirty="0"/>
            </a:p>
          </p:txBody>
        </p:sp>
      </p:grpSp>
      <p:grpSp>
        <p:nvGrpSpPr>
          <p:cNvPr id="154" name="Group 11">
            <a:extLst>
              <a:ext uri="{FF2B5EF4-FFF2-40B4-BE49-F238E27FC236}">
                <a16:creationId xmlns:a16="http://schemas.microsoft.com/office/drawing/2014/main" id="{995458DE-172A-45D9-C257-17E005F525B1}"/>
              </a:ext>
            </a:extLst>
          </p:cNvPr>
          <p:cNvGrpSpPr>
            <a:grpSpLocks noChangeAspect="1"/>
          </p:cNvGrpSpPr>
          <p:nvPr/>
        </p:nvGrpSpPr>
        <p:grpSpPr>
          <a:xfrm>
            <a:off x="181450" y="8616363"/>
            <a:ext cx="221692" cy="365760"/>
            <a:chOff x="0" y="0"/>
            <a:chExt cx="217806" cy="359349"/>
          </a:xfrm>
        </p:grpSpPr>
        <p:sp>
          <p:nvSpPr>
            <p:cNvPr id="155" name="Freeform 12">
              <a:extLst>
                <a:ext uri="{FF2B5EF4-FFF2-40B4-BE49-F238E27FC236}">
                  <a16:creationId xmlns:a16="http://schemas.microsoft.com/office/drawing/2014/main" id="{173A7C4D-4B13-BC53-5B85-9275D777F829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6" name="Text Box 13">
              <a:extLst>
                <a:ext uri="{FF2B5EF4-FFF2-40B4-BE49-F238E27FC236}">
                  <a16:creationId xmlns:a16="http://schemas.microsoft.com/office/drawing/2014/main" id="{656D44C8-C01C-3198-6CD9-137A987BD694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157" name="Group 11">
            <a:extLst>
              <a:ext uri="{FF2B5EF4-FFF2-40B4-BE49-F238E27FC236}">
                <a16:creationId xmlns:a16="http://schemas.microsoft.com/office/drawing/2014/main" id="{F722316F-9354-4996-A90B-83BC403895CB}"/>
              </a:ext>
            </a:extLst>
          </p:cNvPr>
          <p:cNvGrpSpPr>
            <a:grpSpLocks noChangeAspect="1"/>
          </p:cNvGrpSpPr>
          <p:nvPr/>
        </p:nvGrpSpPr>
        <p:grpSpPr>
          <a:xfrm>
            <a:off x="714192" y="8607764"/>
            <a:ext cx="221692" cy="365760"/>
            <a:chOff x="0" y="0"/>
            <a:chExt cx="217806" cy="359349"/>
          </a:xfrm>
        </p:grpSpPr>
        <p:sp>
          <p:nvSpPr>
            <p:cNvPr id="158" name="Freeform 12">
              <a:extLst>
                <a:ext uri="{FF2B5EF4-FFF2-40B4-BE49-F238E27FC236}">
                  <a16:creationId xmlns:a16="http://schemas.microsoft.com/office/drawing/2014/main" id="{0F3501B0-2084-9340-CC28-94B05BDA1F0E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9" name="Text Box 13">
              <a:extLst>
                <a:ext uri="{FF2B5EF4-FFF2-40B4-BE49-F238E27FC236}">
                  <a16:creationId xmlns:a16="http://schemas.microsoft.com/office/drawing/2014/main" id="{7AD6B894-59CD-C083-80C7-A777CA21FBE9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9</a:t>
              </a:r>
              <a:endParaRPr dirty="0"/>
            </a:p>
          </p:txBody>
        </p:sp>
      </p:grpSp>
      <p:grpSp>
        <p:nvGrpSpPr>
          <p:cNvPr id="160" name="Group 11">
            <a:extLst>
              <a:ext uri="{FF2B5EF4-FFF2-40B4-BE49-F238E27FC236}">
                <a16:creationId xmlns:a16="http://schemas.microsoft.com/office/drawing/2014/main" id="{3E56DB77-29FB-4996-81E2-C0DA6A39FC71}"/>
              </a:ext>
            </a:extLst>
          </p:cNvPr>
          <p:cNvGrpSpPr>
            <a:grpSpLocks noChangeAspect="1"/>
          </p:cNvGrpSpPr>
          <p:nvPr/>
        </p:nvGrpSpPr>
        <p:grpSpPr>
          <a:xfrm>
            <a:off x="443939" y="8603144"/>
            <a:ext cx="221692" cy="365760"/>
            <a:chOff x="0" y="0"/>
            <a:chExt cx="217806" cy="359349"/>
          </a:xfrm>
        </p:grpSpPr>
        <p:sp>
          <p:nvSpPr>
            <p:cNvPr id="161" name="Freeform 12">
              <a:extLst>
                <a:ext uri="{FF2B5EF4-FFF2-40B4-BE49-F238E27FC236}">
                  <a16:creationId xmlns:a16="http://schemas.microsoft.com/office/drawing/2014/main" id="{DB36D658-DBEE-6F46-A948-0372232110E6}"/>
                </a:ext>
              </a:extLst>
            </p:cNvPr>
            <p:cNvSpPr/>
            <p:nvPr/>
          </p:nvSpPr>
          <p:spPr>
            <a:xfrm flipH="1">
              <a:off x="786" y="0"/>
              <a:ext cx="217020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6B390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2" name="Text Box 13">
              <a:extLst>
                <a:ext uri="{FF2B5EF4-FFF2-40B4-BE49-F238E27FC236}">
                  <a16:creationId xmlns:a16="http://schemas.microsoft.com/office/drawing/2014/main" id="{5994375C-8C70-DC91-203A-820C9BF768C5}"/>
                </a:ext>
              </a:extLst>
            </p:cNvPr>
            <p:cNvSpPr txBox="1"/>
            <p:nvPr/>
          </p:nvSpPr>
          <p:spPr>
            <a:xfrm>
              <a:off x="0" y="128417"/>
              <a:ext cx="217805" cy="21361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18002" tIns="18002" rIns="18002" bIns="18002" numCol="1" anchor="t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T</a:t>
              </a:r>
              <a:r>
                <a:rPr lang="en-US" dirty="0"/>
                <a:t>8</a:t>
              </a:r>
              <a:endParaRPr dirty="0"/>
            </a:p>
          </p:txBody>
        </p:sp>
      </p:grpSp>
      <p:grpSp>
        <p:nvGrpSpPr>
          <p:cNvPr id="163" name="Group 164">
            <a:extLst>
              <a:ext uri="{FF2B5EF4-FFF2-40B4-BE49-F238E27FC236}">
                <a16:creationId xmlns:a16="http://schemas.microsoft.com/office/drawing/2014/main" id="{E475F406-87EE-90B6-6007-847DEB710D4B}"/>
              </a:ext>
            </a:extLst>
          </p:cNvPr>
          <p:cNvGrpSpPr>
            <a:grpSpLocks noChangeAspect="1"/>
          </p:cNvGrpSpPr>
          <p:nvPr/>
        </p:nvGrpSpPr>
        <p:grpSpPr>
          <a:xfrm>
            <a:off x="962946" y="8205984"/>
            <a:ext cx="220890" cy="365760"/>
            <a:chOff x="0" y="0"/>
            <a:chExt cx="217018" cy="359348"/>
          </a:xfrm>
        </p:grpSpPr>
        <p:sp>
          <p:nvSpPr>
            <p:cNvPr id="164" name="Freeform 165">
              <a:extLst>
                <a:ext uri="{FF2B5EF4-FFF2-40B4-BE49-F238E27FC236}">
                  <a16:creationId xmlns:a16="http://schemas.microsoft.com/office/drawing/2014/main" id="{363DAE1C-EA1C-FCAB-F56E-0CE8DE043D33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65" name="Group 166">
              <a:extLst>
                <a:ext uri="{FF2B5EF4-FFF2-40B4-BE49-F238E27FC236}">
                  <a16:creationId xmlns:a16="http://schemas.microsoft.com/office/drawing/2014/main" id="{96A11050-1239-54A5-D205-316520E989EC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66" name="Line 167">
                <a:extLst>
                  <a:ext uri="{FF2B5EF4-FFF2-40B4-BE49-F238E27FC236}">
                    <a16:creationId xmlns:a16="http://schemas.microsoft.com/office/drawing/2014/main" id="{8DF362A8-F76B-EA6C-6BDA-BE4909A0CF3B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67" name="Line 168">
                <a:extLst>
                  <a:ext uri="{FF2B5EF4-FFF2-40B4-BE49-F238E27FC236}">
                    <a16:creationId xmlns:a16="http://schemas.microsoft.com/office/drawing/2014/main" id="{1768F3AE-B5F7-E8D4-D6CC-AC9F346944B0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68" name="Group 164">
            <a:extLst>
              <a:ext uri="{FF2B5EF4-FFF2-40B4-BE49-F238E27FC236}">
                <a16:creationId xmlns:a16="http://schemas.microsoft.com/office/drawing/2014/main" id="{72D9E724-1A2B-7EC8-3616-30B6A23E5FB7}"/>
              </a:ext>
            </a:extLst>
          </p:cNvPr>
          <p:cNvGrpSpPr>
            <a:grpSpLocks noChangeAspect="1"/>
          </p:cNvGrpSpPr>
          <p:nvPr/>
        </p:nvGrpSpPr>
        <p:grpSpPr>
          <a:xfrm>
            <a:off x="1219342" y="7794574"/>
            <a:ext cx="220890" cy="365760"/>
            <a:chOff x="0" y="0"/>
            <a:chExt cx="217018" cy="359348"/>
          </a:xfrm>
        </p:grpSpPr>
        <p:sp>
          <p:nvSpPr>
            <p:cNvPr id="169" name="Freeform 165">
              <a:extLst>
                <a:ext uri="{FF2B5EF4-FFF2-40B4-BE49-F238E27FC236}">
                  <a16:creationId xmlns:a16="http://schemas.microsoft.com/office/drawing/2014/main" id="{FDC001D7-D592-C35C-39BC-4F92D28C9848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70" name="Group 166">
              <a:extLst>
                <a:ext uri="{FF2B5EF4-FFF2-40B4-BE49-F238E27FC236}">
                  <a16:creationId xmlns:a16="http://schemas.microsoft.com/office/drawing/2014/main" id="{282BDF11-5AD9-BCFC-902E-580DFD6BA9CF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71" name="Line 167">
                <a:extLst>
                  <a:ext uri="{FF2B5EF4-FFF2-40B4-BE49-F238E27FC236}">
                    <a16:creationId xmlns:a16="http://schemas.microsoft.com/office/drawing/2014/main" id="{0F6115BD-DDC4-5004-2C7C-AB987B4FFECF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72" name="Line 168">
                <a:extLst>
                  <a:ext uri="{FF2B5EF4-FFF2-40B4-BE49-F238E27FC236}">
                    <a16:creationId xmlns:a16="http://schemas.microsoft.com/office/drawing/2014/main" id="{D7F2C94A-9DFD-047E-3F68-448420C901F3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73" name="Group 164">
            <a:extLst>
              <a:ext uri="{FF2B5EF4-FFF2-40B4-BE49-F238E27FC236}">
                <a16:creationId xmlns:a16="http://schemas.microsoft.com/office/drawing/2014/main" id="{00B12A4A-65CC-6B97-6B4E-75024943C173}"/>
              </a:ext>
            </a:extLst>
          </p:cNvPr>
          <p:cNvGrpSpPr>
            <a:grpSpLocks noChangeAspect="1"/>
          </p:cNvGrpSpPr>
          <p:nvPr/>
        </p:nvGrpSpPr>
        <p:grpSpPr>
          <a:xfrm>
            <a:off x="1221602" y="8197928"/>
            <a:ext cx="220890" cy="365760"/>
            <a:chOff x="0" y="0"/>
            <a:chExt cx="217018" cy="359348"/>
          </a:xfrm>
        </p:grpSpPr>
        <p:sp>
          <p:nvSpPr>
            <p:cNvPr id="174" name="Freeform 165">
              <a:extLst>
                <a:ext uri="{FF2B5EF4-FFF2-40B4-BE49-F238E27FC236}">
                  <a16:creationId xmlns:a16="http://schemas.microsoft.com/office/drawing/2014/main" id="{48ACEA74-A34E-6193-37D7-2C548914BB8D}"/>
                </a:ext>
              </a:extLst>
            </p:cNvPr>
            <p:cNvSpPr/>
            <p:nvPr/>
          </p:nvSpPr>
          <p:spPr>
            <a:xfrm flipH="1">
              <a:off x="0" y="0"/>
              <a:ext cx="217019" cy="359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965" y="0"/>
                  </a:moveTo>
                  <a:lnTo>
                    <a:pt x="14948" y="0"/>
                  </a:lnTo>
                  <a:lnTo>
                    <a:pt x="14948" y="4395"/>
                  </a:lnTo>
                  <a:lnTo>
                    <a:pt x="17609" y="4395"/>
                  </a:lnTo>
                  <a:lnTo>
                    <a:pt x="21600" y="5819"/>
                  </a:lnTo>
                  <a:lnTo>
                    <a:pt x="21600" y="17372"/>
                  </a:lnTo>
                  <a:lnTo>
                    <a:pt x="17609" y="21600"/>
                  </a:lnTo>
                  <a:lnTo>
                    <a:pt x="3991" y="21600"/>
                  </a:lnTo>
                  <a:lnTo>
                    <a:pt x="0" y="17372"/>
                  </a:lnTo>
                  <a:lnTo>
                    <a:pt x="0" y="5819"/>
                  </a:lnTo>
                  <a:lnTo>
                    <a:pt x="3991" y="4395"/>
                  </a:lnTo>
                  <a:lnTo>
                    <a:pt x="6965" y="4395"/>
                  </a:lnTo>
                  <a:lnTo>
                    <a:pt x="6965" y="0"/>
                  </a:lnTo>
                </a:path>
              </a:pathLst>
            </a:custGeom>
            <a:solidFill>
              <a:srgbClr val="C8B496"/>
            </a:solidFill>
            <a:ln w="127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75" name="Group 166">
              <a:extLst>
                <a:ext uri="{FF2B5EF4-FFF2-40B4-BE49-F238E27FC236}">
                  <a16:creationId xmlns:a16="http://schemas.microsoft.com/office/drawing/2014/main" id="{4F3F4E19-650D-AC7D-E838-BFE39D32F1ED}"/>
                </a:ext>
              </a:extLst>
            </p:cNvPr>
            <p:cNvGrpSpPr/>
            <p:nvPr/>
          </p:nvGrpSpPr>
          <p:grpSpPr>
            <a:xfrm>
              <a:off x="52553" y="106680"/>
              <a:ext cx="106681" cy="212249"/>
              <a:chOff x="0" y="0"/>
              <a:chExt cx="106679" cy="212247"/>
            </a:xfrm>
          </p:grpSpPr>
          <p:sp>
            <p:nvSpPr>
              <p:cNvPr id="176" name="Line 167">
                <a:extLst>
                  <a:ext uri="{FF2B5EF4-FFF2-40B4-BE49-F238E27FC236}">
                    <a16:creationId xmlns:a16="http://schemas.microsoft.com/office/drawing/2014/main" id="{8F12B003-F282-65A2-298F-969E1E5903E3}"/>
                  </a:ext>
                </a:extLst>
              </p:cNvPr>
              <p:cNvSpPr/>
              <p:nvPr/>
            </p:nvSpPr>
            <p:spPr>
              <a:xfrm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77" name="Line 168">
                <a:extLst>
                  <a:ext uri="{FF2B5EF4-FFF2-40B4-BE49-F238E27FC236}">
                    <a16:creationId xmlns:a16="http://schemas.microsoft.com/office/drawing/2014/main" id="{27615B02-4D7F-81B7-1141-B6A1BB7138AC}"/>
                  </a:ext>
                </a:extLst>
              </p:cNvPr>
              <p:cNvSpPr/>
              <p:nvPr/>
            </p:nvSpPr>
            <p:spPr>
              <a:xfrm flipH="1">
                <a:off x="0" y="0"/>
                <a:ext cx="106680" cy="212249"/>
              </a:xfrm>
              <a:prstGeom prst="line">
                <a:avLst/>
              </a:prstGeom>
              <a:noFill/>
              <a:ln w="508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178" name="Group 263">
            <a:extLst>
              <a:ext uri="{FF2B5EF4-FFF2-40B4-BE49-F238E27FC236}">
                <a16:creationId xmlns:a16="http://schemas.microsoft.com/office/drawing/2014/main" id="{FAA42941-B2C1-992C-5876-91ABE4E3798F}"/>
              </a:ext>
            </a:extLst>
          </p:cNvPr>
          <p:cNvGrpSpPr>
            <a:grpSpLocks noChangeAspect="1"/>
          </p:cNvGrpSpPr>
          <p:nvPr/>
        </p:nvGrpSpPr>
        <p:grpSpPr>
          <a:xfrm>
            <a:off x="1614613" y="7788855"/>
            <a:ext cx="335232" cy="365760"/>
            <a:chOff x="-21192" y="0"/>
            <a:chExt cx="334584" cy="365053"/>
          </a:xfrm>
        </p:grpSpPr>
        <p:grpSp>
          <p:nvGrpSpPr>
            <p:cNvPr id="179" name="Group 264">
              <a:extLst>
                <a:ext uri="{FF2B5EF4-FFF2-40B4-BE49-F238E27FC236}">
                  <a16:creationId xmlns:a16="http://schemas.microsoft.com/office/drawing/2014/main" id="{A155DFD2-C6DF-0B9D-1DF3-67EDD11D5C04}"/>
                </a:ext>
              </a:extLst>
            </p:cNvPr>
            <p:cNvGrpSpPr/>
            <p:nvPr/>
          </p:nvGrpSpPr>
          <p:grpSpPr>
            <a:xfrm>
              <a:off x="90671" y="0"/>
              <a:ext cx="222721" cy="365053"/>
              <a:chOff x="0" y="0"/>
              <a:chExt cx="222720" cy="365052"/>
            </a:xfrm>
          </p:grpSpPr>
          <p:sp>
            <p:nvSpPr>
              <p:cNvPr id="181" name="Freeform 265">
                <a:extLst>
                  <a:ext uri="{FF2B5EF4-FFF2-40B4-BE49-F238E27FC236}">
                    <a16:creationId xmlns:a16="http://schemas.microsoft.com/office/drawing/2014/main" id="{646B72B1-8758-32C2-49F7-093ABC4FE663}"/>
                  </a:ext>
                </a:extLst>
              </p:cNvPr>
              <p:cNvSpPr/>
              <p:nvPr/>
            </p:nvSpPr>
            <p:spPr>
              <a:xfrm flipH="1">
                <a:off x="0" y="0"/>
                <a:ext cx="220464" cy="365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65" y="0"/>
                    </a:moveTo>
                    <a:lnTo>
                      <a:pt x="14948" y="0"/>
                    </a:lnTo>
                    <a:lnTo>
                      <a:pt x="14948" y="4395"/>
                    </a:lnTo>
                    <a:lnTo>
                      <a:pt x="17609" y="4395"/>
                    </a:lnTo>
                    <a:lnTo>
                      <a:pt x="21600" y="5819"/>
                    </a:lnTo>
                    <a:lnTo>
                      <a:pt x="21600" y="17372"/>
                    </a:lnTo>
                    <a:lnTo>
                      <a:pt x="17609" y="21600"/>
                    </a:lnTo>
                    <a:lnTo>
                      <a:pt x="3991" y="21600"/>
                    </a:lnTo>
                    <a:lnTo>
                      <a:pt x="0" y="17372"/>
                    </a:lnTo>
                    <a:lnTo>
                      <a:pt x="0" y="5819"/>
                    </a:lnTo>
                    <a:lnTo>
                      <a:pt x="3991" y="4395"/>
                    </a:lnTo>
                    <a:lnTo>
                      <a:pt x="6965" y="4395"/>
                    </a:lnTo>
                    <a:lnTo>
                      <a:pt x="6965" y="0"/>
                    </a:lnTo>
                  </a:path>
                </a:pathLst>
              </a:custGeom>
              <a:solidFill>
                <a:srgbClr val="C8B496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82" name="Freeform 266">
                <a:extLst>
                  <a:ext uri="{FF2B5EF4-FFF2-40B4-BE49-F238E27FC236}">
                    <a16:creationId xmlns:a16="http://schemas.microsoft.com/office/drawing/2014/main" id="{3366F518-FDAB-9DDD-A9C6-D8AF02AEF2D6}"/>
                  </a:ext>
                </a:extLst>
              </p:cNvPr>
              <p:cNvSpPr/>
              <p:nvPr/>
            </p:nvSpPr>
            <p:spPr>
              <a:xfrm>
                <a:off x="148214" y="71120"/>
                <a:ext cx="74507" cy="2901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437"/>
                    </a:moveTo>
                    <a:lnTo>
                      <a:pt x="21600" y="17061"/>
                    </a:lnTo>
                    <a:lnTo>
                      <a:pt x="7855" y="21600"/>
                    </a:lnTo>
                    <a:lnTo>
                      <a:pt x="655" y="21600"/>
                    </a:lnTo>
                    <a:lnTo>
                      <a:pt x="655" y="16221"/>
                    </a:lnTo>
                    <a:lnTo>
                      <a:pt x="0" y="0"/>
                    </a:lnTo>
                    <a:lnTo>
                      <a:pt x="9818" y="252"/>
                    </a:lnTo>
                  </a:path>
                </a:pathLst>
              </a:custGeom>
              <a:solidFill>
                <a:srgbClr val="000000"/>
              </a:solidFill>
              <a:ln w="12700" cap="rnd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80" name="Text Box 267">
              <a:extLst>
                <a:ext uri="{FF2B5EF4-FFF2-40B4-BE49-F238E27FC236}">
                  <a16:creationId xmlns:a16="http://schemas.microsoft.com/office/drawing/2014/main" id="{ACA6B722-E19F-3059-23E3-422D1A07726B}"/>
                </a:ext>
              </a:extLst>
            </p:cNvPr>
            <p:cNvSpPr txBox="1"/>
            <p:nvPr/>
          </p:nvSpPr>
          <p:spPr>
            <a:xfrm>
              <a:off x="-21192" y="53341"/>
              <a:ext cx="310105" cy="28084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b="1">
                  <a:latin typeface="Arial Narrow"/>
                  <a:ea typeface="Arial Narrow"/>
                  <a:cs typeface="Arial Narrow"/>
                  <a:sym typeface="Arial Narrow"/>
                </a:defRPr>
              </a:lvl1pPr>
            </a:lstStyle>
            <a:p>
              <a:r>
                <a:rPr dirty="0"/>
                <a:t>  T</a:t>
              </a:r>
              <a:r>
                <a:rPr lang="en-US" dirty="0"/>
                <a:t>7</a:t>
              </a:r>
              <a:endParaRPr dirty="0"/>
            </a:p>
          </p:txBody>
        </p:sp>
      </p:grpSp>
      <p:grpSp>
        <p:nvGrpSpPr>
          <p:cNvPr id="183" name="Group 202">
            <a:extLst>
              <a:ext uri="{FF2B5EF4-FFF2-40B4-BE49-F238E27FC236}">
                <a16:creationId xmlns:a16="http://schemas.microsoft.com/office/drawing/2014/main" id="{9E9D09DF-EAB9-46AF-AE4A-361E70915BA9}"/>
              </a:ext>
            </a:extLst>
          </p:cNvPr>
          <p:cNvGrpSpPr>
            <a:grpSpLocks noChangeAspect="1"/>
          </p:cNvGrpSpPr>
          <p:nvPr/>
        </p:nvGrpSpPr>
        <p:grpSpPr>
          <a:xfrm>
            <a:off x="4178742" y="8476957"/>
            <a:ext cx="103023" cy="309067"/>
            <a:chOff x="0" y="0"/>
            <a:chExt cx="152400" cy="457200"/>
          </a:xfrm>
        </p:grpSpPr>
        <p:grpSp>
          <p:nvGrpSpPr>
            <p:cNvPr id="184" name="Group 203">
              <a:extLst>
                <a:ext uri="{FF2B5EF4-FFF2-40B4-BE49-F238E27FC236}">
                  <a16:creationId xmlns:a16="http://schemas.microsoft.com/office/drawing/2014/main" id="{B93F44F4-EE9E-8AE2-F5EF-7452C0E510FF}"/>
                </a:ext>
              </a:extLst>
            </p:cNvPr>
            <p:cNvGrpSpPr/>
            <p:nvPr/>
          </p:nvGrpSpPr>
          <p:grpSpPr>
            <a:xfrm>
              <a:off x="19050" y="-1"/>
              <a:ext cx="114300" cy="426722"/>
              <a:chOff x="0" y="0"/>
              <a:chExt cx="114300" cy="426720"/>
            </a:xfrm>
          </p:grpSpPr>
          <p:sp>
            <p:nvSpPr>
              <p:cNvPr id="186" name="AutoShape 204">
                <a:extLst>
                  <a:ext uri="{FF2B5EF4-FFF2-40B4-BE49-F238E27FC236}">
                    <a16:creationId xmlns:a16="http://schemas.microsoft.com/office/drawing/2014/main" id="{17246A33-A83B-2880-243A-81F540B03B5A}"/>
                  </a:ext>
                </a:extLst>
              </p:cNvPr>
              <p:cNvSpPr/>
              <p:nvPr/>
            </p:nvSpPr>
            <p:spPr>
              <a:xfrm>
                <a:off x="7882" y="142240"/>
                <a:ext cx="98536" cy="2844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87" name="AutoShape 205">
                <a:extLst>
                  <a:ext uri="{FF2B5EF4-FFF2-40B4-BE49-F238E27FC236}">
                    <a16:creationId xmlns:a16="http://schemas.microsoft.com/office/drawing/2014/main" id="{FD3846CA-AE53-C19E-E232-5D32F59F8C88}"/>
                  </a:ext>
                </a:extLst>
              </p:cNvPr>
              <p:cNvSpPr/>
              <p:nvPr/>
            </p:nvSpPr>
            <p:spPr>
              <a:xfrm>
                <a:off x="0" y="0"/>
                <a:ext cx="114300" cy="189575"/>
              </a:xfrm>
              <a:prstGeom prst="ellipse">
                <a:avLst/>
              </a:prstGeom>
              <a:solidFill>
                <a:srgbClr val="FFFF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85" name="Rectangle 206">
              <a:extLst>
                <a:ext uri="{FF2B5EF4-FFF2-40B4-BE49-F238E27FC236}">
                  <a16:creationId xmlns:a16="http://schemas.microsoft.com/office/drawing/2014/main" id="{0D5D1F9F-E557-3C80-6CFD-0E46375CA625}"/>
                </a:ext>
              </a:extLst>
            </p:cNvPr>
            <p:cNvSpPr/>
            <p:nvPr/>
          </p:nvSpPr>
          <p:spPr>
            <a:xfrm>
              <a:off x="0" y="426720"/>
              <a:ext cx="152400" cy="30481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188" name="AutoShape 32">
            <a:extLst>
              <a:ext uri="{FF2B5EF4-FFF2-40B4-BE49-F238E27FC236}">
                <a16:creationId xmlns:a16="http://schemas.microsoft.com/office/drawing/2014/main" id="{D08FA5A4-6480-7347-14BF-A0609DD7F9B4}"/>
              </a:ext>
            </a:extLst>
          </p:cNvPr>
          <p:cNvSpPr/>
          <p:nvPr/>
        </p:nvSpPr>
        <p:spPr>
          <a:xfrm rot="10800000">
            <a:off x="2012239" y="6811556"/>
            <a:ext cx="1280160" cy="27432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C000"/>
            </a:bgClr>
          </a:pattFill>
          <a:ln>
            <a:solidFill>
              <a:srgbClr val="000000"/>
            </a:solidFill>
            <a:miter lim="0"/>
          </a:ln>
        </p:spPr>
        <p:txBody>
          <a:bodyPr lIns="0" tIns="0" rIns="0" bIns="0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189" name="Rectangle 38">
            <a:extLst>
              <a:ext uri="{FF2B5EF4-FFF2-40B4-BE49-F238E27FC236}">
                <a16:creationId xmlns:a16="http://schemas.microsoft.com/office/drawing/2014/main" id="{D771622A-8ED0-B8DD-1EDD-D4F040F6A30D}"/>
              </a:ext>
            </a:extLst>
          </p:cNvPr>
          <p:cNvGrpSpPr/>
          <p:nvPr/>
        </p:nvGrpSpPr>
        <p:grpSpPr>
          <a:xfrm>
            <a:off x="6437945" y="8633330"/>
            <a:ext cx="247811" cy="435234"/>
            <a:chOff x="0" y="0"/>
            <a:chExt cx="247809" cy="435232"/>
          </a:xfrm>
        </p:grpSpPr>
        <p:sp>
          <p:nvSpPr>
            <p:cNvPr id="190" name="Rectangle">
              <a:extLst>
                <a:ext uri="{FF2B5EF4-FFF2-40B4-BE49-F238E27FC236}">
                  <a16:creationId xmlns:a16="http://schemas.microsoft.com/office/drawing/2014/main" id="{90655DD8-A7E8-9284-8A7A-9BB3605BBD4A}"/>
                </a:ext>
              </a:extLst>
            </p:cNvPr>
            <p:cNvSpPr/>
            <p:nvPr/>
          </p:nvSpPr>
          <p:spPr>
            <a:xfrm rot="5400000" flipH="1">
              <a:off x="-45341" y="93711"/>
              <a:ext cx="338491" cy="247811"/>
            </a:xfrm>
            <a:prstGeom prst="rect">
              <a:avLst/>
            </a:prstGeom>
            <a:solidFill>
              <a:srgbClr val="CC99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1" name="TABLE">
              <a:extLst>
                <a:ext uri="{FF2B5EF4-FFF2-40B4-BE49-F238E27FC236}">
                  <a16:creationId xmlns:a16="http://schemas.microsoft.com/office/drawing/2014/main" id="{69B716F2-2181-6E48-0F92-01255AE78953}"/>
                </a:ext>
              </a:extLst>
            </p:cNvPr>
            <p:cNvSpPr txBox="1"/>
            <p:nvPr/>
          </p:nvSpPr>
          <p:spPr>
            <a:xfrm rot="5400000">
              <a:off x="-93712" y="116408"/>
              <a:ext cx="435234" cy="20241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>
                <a:defRPr sz="800" b="1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t>TABLE</a:t>
              </a:r>
            </a:p>
          </p:txBody>
        </p:sp>
      </p:grpSp>
      <p:grpSp>
        <p:nvGrpSpPr>
          <p:cNvPr id="192" name="Group 177">
            <a:extLst>
              <a:ext uri="{FF2B5EF4-FFF2-40B4-BE49-F238E27FC236}">
                <a16:creationId xmlns:a16="http://schemas.microsoft.com/office/drawing/2014/main" id="{2622F057-5591-C840-FA50-947FF8BBD2E2}"/>
              </a:ext>
            </a:extLst>
          </p:cNvPr>
          <p:cNvGrpSpPr/>
          <p:nvPr/>
        </p:nvGrpSpPr>
        <p:grpSpPr>
          <a:xfrm>
            <a:off x="6389135" y="8261559"/>
            <a:ext cx="345429" cy="305943"/>
            <a:chOff x="0" y="0"/>
            <a:chExt cx="345427" cy="305942"/>
          </a:xfrm>
        </p:grpSpPr>
        <p:grpSp>
          <p:nvGrpSpPr>
            <p:cNvPr id="193" name="Rectangle 178">
              <a:extLst>
                <a:ext uri="{FF2B5EF4-FFF2-40B4-BE49-F238E27FC236}">
                  <a16:creationId xmlns:a16="http://schemas.microsoft.com/office/drawing/2014/main" id="{A6D5DF29-ED34-615F-39BA-E8E679E04F8C}"/>
                </a:ext>
              </a:extLst>
            </p:cNvPr>
            <p:cNvGrpSpPr/>
            <p:nvPr/>
          </p:nvGrpSpPr>
          <p:grpSpPr>
            <a:xfrm>
              <a:off x="-1" y="8705"/>
              <a:ext cx="345429" cy="297238"/>
              <a:chOff x="0" y="0"/>
              <a:chExt cx="345427" cy="297236"/>
            </a:xfrm>
          </p:grpSpPr>
          <p:sp>
            <p:nvSpPr>
              <p:cNvPr id="197" name="Square">
                <a:extLst>
                  <a:ext uri="{FF2B5EF4-FFF2-40B4-BE49-F238E27FC236}">
                    <a16:creationId xmlns:a16="http://schemas.microsoft.com/office/drawing/2014/main" id="{27772594-043C-0C46-6295-8022B2D9E015}"/>
                  </a:ext>
                </a:extLst>
              </p:cNvPr>
              <p:cNvSpPr/>
              <p:nvPr/>
            </p:nvSpPr>
            <p:spPr>
              <a:xfrm>
                <a:off x="26753" y="0"/>
                <a:ext cx="291922" cy="297237"/>
              </a:xfrm>
              <a:prstGeom prst="rect">
                <a:avLst/>
              </a:prstGeom>
              <a:solidFill>
                <a:srgbClr val="CC9900"/>
              </a:solidFill>
              <a:ln w="19050" cap="flat">
                <a:solidFill>
                  <a:srgbClr val="000000"/>
                </a:solidFill>
                <a:prstDash val="solid"/>
                <a:miter lim="8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8" name="CHAIR">
                <a:extLst>
                  <a:ext uri="{FF2B5EF4-FFF2-40B4-BE49-F238E27FC236}">
                    <a16:creationId xmlns:a16="http://schemas.microsoft.com/office/drawing/2014/main" id="{AC17D849-59C1-123A-8609-9535D815F7AA}"/>
                  </a:ext>
                </a:extLst>
              </p:cNvPr>
              <p:cNvSpPr txBox="1"/>
              <p:nvPr/>
            </p:nvSpPr>
            <p:spPr>
              <a:xfrm>
                <a:off x="0" y="9525"/>
                <a:ext cx="345428" cy="24134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/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endParaRPr dirty="0"/>
              </a:p>
              <a:p>
                <a:pPr>
                  <a:defRPr sz="600" b="1">
                    <a:latin typeface="Arial"/>
                    <a:ea typeface="Arial"/>
                    <a:cs typeface="Arial"/>
                    <a:sym typeface="Arial"/>
                  </a:defRPr>
                </a:pPr>
                <a:r>
                  <a:rPr dirty="0"/>
                  <a:t>CHAIR</a:t>
                </a:r>
              </a:p>
            </p:txBody>
          </p:sp>
        </p:grpSp>
        <p:sp>
          <p:nvSpPr>
            <p:cNvPr id="194" name="Rectangle 179">
              <a:extLst>
                <a:ext uri="{FF2B5EF4-FFF2-40B4-BE49-F238E27FC236}">
                  <a16:creationId xmlns:a16="http://schemas.microsoft.com/office/drawing/2014/main" id="{67970296-40BE-BCAA-27C6-AAB99B219F52}"/>
                </a:ext>
              </a:extLst>
            </p:cNvPr>
            <p:cNvSpPr/>
            <p:nvPr/>
          </p:nvSpPr>
          <p:spPr>
            <a:xfrm rot="10800000">
              <a:off x="19236" y="-1"/>
              <a:ext cx="300692" cy="29849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5" name="Rectangle 180">
              <a:extLst>
                <a:ext uri="{FF2B5EF4-FFF2-40B4-BE49-F238E27FC236}">
                  <a16:creationId xmlns:a16="http://schemas.microsoft.com/office/drawing/2014/main" id="{38A12888-B465-2CC7-7EA6-6E55A9A56385}"/>
                </a:ext>
              </a:extLst>
            </p:cNvPr>
            <p:cNvSpPr/>
            <p:nvPr/>
          </p:nvSpPr>
          <p:spPr>
            <a:xfrm rot="5400000">
              <a:off x="-46559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96" name="Rectangle 181">
              <a:extLst>
                <a:ext uri="{FF2B5EF4-FFF2-40B4-BE49-F238E27FC236}">
                  <a16:creationId xmlns:a16="http://schemas.microsoft.com/office/drawing/2014/main" id="{DD99026F-D9CA-6C3F-D161-86153F5D863B}"/>
                </a:ext>
              </a:extLst>
            </p:cNvPr>
            <p:cNvSpPr/>
            <p:nvPr/>
          </p:nvSpPr>
          <p:spPr>
            <a:xfrm rot="5400000">
              <a:off x="220306" y="65790"/>
              <a:ext cx="164165" cy="33828"/>
            </a:xfrm>
            <a:prstGeom prst="rect">
              <a:avLst/>
            </a:prstGeom>
            <a:solidFill>
              <a:srgbClr val="000000"/>
            </a:solid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600" b="1"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pic>
        <p:nvPicPr>
          <p:cNvPr id="199" name="Picture 198">
            <a:extLst>
              <a:ext uri="{FF2B5EF4-FFF2-40B4-BE49-F238E27FC236}">
                <a16:creationId xmlns:a16="http://schemas.microsoft.com/office/drawing/2014/main" id="{C37A47B9-94FF-D279-CCD5-BBAC9C28C9C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b="2256"/>
          <a:stretch/>
        </p:blipFill>
        <p:spPr>
          <a:xfrm>
            <a:off x="5874948" y="7641839"/>
            <a:ext cx="794130" cy="602140"/>
          </a:xfrm>
          <a:prstGeom prst="rect">
            <a:avLst/>
          </a:prstGeom>
        </p:spPr>
      </p:pic>
      <p:grpSp>
        <p:nvGrpSpPr>
          <p:cNvPr id="200" name="Group 177">
            <a:extLst>
              <a:ext uri="{FF2B5EF4-FFF2-40B4-BE49-F238E27FC236}">
                <a16:creationId xmlns:a16="http://schemas.microsoft.com/office/drawing/2014/main" id="{3A6A280A-978E-5D4E-E7B5-B3C576544C60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5509270" y="7690955"/>
            <a:ext cx="289002" cy="519046"/>
            <a:chOff x="623" y="4848"/>
            <a:chExt cx="241" cy="240"/>
          </a:xfrm>
        </p:grpSpPr>
        <p:sp>
          <p:nvSpPr>
            <p:cNvPr id="201" name="Rectangle 178">
              <a:extLst>
                <a:ext uri="{FF2B5EF4-FFF2-40B4-BE49-F238E27FC236}">
                  <a16:creationId xmlns:a16="http://schemas.microsoft.com/office/drawing/2014/main" id="{8FF33B32-E4A9-DF98-3429-22F8FA70A10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624" y="4848"/>
              <a:ext cx="240" cy="239"/>
            </a:xfrm>
            <a:prstGeom prst="rect">
              <a:avLst/>
            </a:prstGeom>
            <a:solidFill>
              <a:srgbClr val="CC99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Ctr="1"/>
            <a:lstStyle/>
            <a:p>
              <a:endParaRPr lang="en-US" sz="800" b="1" dirty="0"/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PCC</a:t>
              </a:r>
            </a:p>
            <a:p>
              <a:r>
                <a:rPr lang="en-US" sz="800" b="1" dirty="0">
                  <a:solidFill>
                    <a:srgbClr val="000000"/>
                  </a:solidFill>
                  <a:latin typeface="Aptos Narrow" panose="020B0004020202020204" pitchFamily="34" charset="0"/>
                </a:rPr>
                <a:t>Rack</a:t>
              </a:r>
            </a:p>
          </p:txBody>
        </p:sp>
        <p:sp>
          <p:nvSpPr>
            <p:cNvPr id="202" name="Rectangle 179">
              <a:extLst>
                <a:ext uri="{FF2B5EF4-FFF2-40B4-BE49-F238E27FC236}">
                  <a16:creationId xmlns:a16="http://schemas.microsoft.com/office/drawing/2014/main" id="{3529FE14-0AF2-A5BF-2336-BC7E244FD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5064"/>
              <a:ext cx="240" cy="2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03" name="Rectangle 180">
              <a:extLst>
                <a:ext uri="{FF2B5EF4-FFF2-40B4-BE49-F238E27FC236}">
                  <a16:creationId xmlns:a16="http://schemas.microsoft.com/office/drawing/2014/main" id="{5BB2692B-BFDF-48ED-3951-9C615BBFA99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735" y="4958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  <p:sp>
          <p:nvSpPr>
            <p:cNvPr id="204" name="Rectangle 181">
              <a:extLst>
                <a:ext uri="{FF2B5EF4-FFF2-40B4-BE49-F238E27FC236}">
                  <a16:creationId xmlns:a16="http://schemas.microsoft.com/office/drawing/2014/main" id="{42238386-C6AC-5FA8-DDF3-87046F83199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521" y="4957"/>
              <a:ext cx="232" cy="2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800" b="1" dirty="0">
                <a:solidFill>
                  <a:srgbClr val="000000"/>
                </a:solidFill>
              </a:endParaRPr>
            </a:p>
          </p:txBody>
        </p:sp>
      </p:grp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64D76E69-DB3B-5BCF-BCB6-8FEE78442553}"/>
              </a:ext>
            </a:extLst>
          </p:cNvPr>
          <p:cNvCxnSpPr>
            <a:cxnSpLocks/>
          </p:cNvCxnSpPr>
          <p:nvPr/>
        </p:nvCxnSpPr>
        <p:spPr>
          <a:xfrm flipH="1">
            <a:off x="6612765" y="-940"/>
            <a:ext cx="21703" cy="8042171"/>
          </a:xfrm>
          <a:prstGeom prst="line">
            <a:avLst/>
          </a:prstGeom>
          <a:noFill/>
          <a:ln w="41275" cap="flat">
            <a:solidFill>
              <a:srgbClr val="FF00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D062EF37-4287-03AE-E0D0-3F3164F128DD}"/>
              </a:ext>
            </a:extLst>
          </p:cNvPr>
          <p:cNvCxnSpPr>
            <a:cxnSpLocks/>
          </p:cNvCxnSpPr>
          <p:nvPr/>
        </p:nvCxnSpPr>
        <p:spPr>
          <a:xfrm rot="5400000">
            <a:off x="3423042" y="-3186217"/>
            <a:ext cx="11916" cy="6400800"/>
          </a:xfrm>
          <a:prstGeom prst="line">
            <a:avLst/>
          </a:prstGeom>
          <a:noFill/>
          <a:ln w="41275" cap="flat">
            <a:solidFill>
              <a:srgbClr val="00B05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0C50208B-BA30-64CE-8548-98561B6BCF18}"/>
              </a:ext>
            </a:extLst>
          </p:cNvPr>
          <p:cNvCxnSpPr>
            <a:cxnSpLocks/>
          </p:cNvCxnSpPr>
          <p:nvPr/>
        </p:nvCxnSpPr>
        <p:spPr>
          <a:xfrm flipH="1">
            <a:off x="209890" y="-940"/>
            <a:ext cx="5064" cy="6563902"/>
          </a:xfrm>
          <a:prstGeom prst="line">
            <a:avLst/>
          </a:prstGeom>
          <a:noFill/>
          <a:ln w="41275" cap="flat">
            <a:solidFill>
              <a:srgbClr val="FF00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DAC9BFB-4F0C-2AE3-D30D-C4C11FD01A05}"/>
              </a:ext>
            </a:extLst>
          </p:cNvPr>
          <p:cNvSpPr txBox="1"/>
          <p:nvPr/>
        </p:nvSpPr>
        <p:spPr>
          <a:xfrm>
            <a:off x="5125524" y="6718761"/>
            <a:ext cx="1626405" cy="830997"/>
          </a:xfrm>
          <a:prstGeom prst="rect">
            <a:avLst/>
          </a:prstGeom>
          <a:solidFill>
            <a:srgbClr val="9ED3D7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sz="1200" dirty="0"/>
              <a:t>Stage </a:t>
            </a:r>
            <a:r>
              <a:rPr lang="en-US" sz="1200" dirty="0"/>
              <a:t>8</a:t>
            </a:r>
            <a:endParaRPr sz="1200" dirty="0"/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North Turkey Bay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 30 feet = 3.51 inches</a:t>
            </a:r>
          </a:p>
          <a:p>
            <a:pPr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rPr lang="en-US" sz="1200" dirty="0"/>
              <a:t>1 foot = 0.117 inches</a:t>
            </a: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153033209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Office Theme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Office Theme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1872</TotalTime>
  <Words>904</Words>
  <Application>Microsoft Office PowerPoint</Application>
  <PresentationFormat>On-screen Show (4:3)</PresentationFormat>
  <Paragraphs>592</Paragraphs>
  <Slides>11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 Narrow</vt:lpstr>
      <vt:lpstr>Arial</vt:lpstr>
      <vt:lpstr>Arial Narrow</vt:lpstr>
      <vt:lpstr>Avenir Roman</vt:lpstr>
      <vt:lpstr>Helvetica</vt:lpstr>
      <vt:lpstr>Office Theme</vt:lpstr>
      <vt:lpstr>Photo Editor Photo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James D. Walter</dc:creator>
  <cp:lastModifiedBy>James D. Walter</cp:lastModifiedBy>
  <cp:revision>87</cp:revision>
  <cp:lastPrinted>2025-02-09T21:31:53Z</cp:lastPrinted>
  <dcterms:modified xsi:type="dcterms:W3CDTF">2026-02-26T11:01:58Z</dcterms:modified>
</cp:coreProperties>
</file>