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7" r:id="rId4"/>
  </p:sldIdLst>
  <p:sldSz cx="6858000" cy="9144000" type="screen4x3"/>
  <p:notesSz cx="6858000" cy="9144000"/>
  <p:defaultTextStyle>
    <a:defPPr>
      <a:defRPr lang="en-US"/>
    </a:defPPr>
    <a:lvl1pPr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L="4572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L="9144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L="13716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L="18288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>
      <p:cViewPr>
        <p:scale>
          <a:sx n="110" d="100"/>
          <a:sy n="110" d="100"/>
        </p:scale>
        <p:origin x="3360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venir Roman" charset="0"/>
              </a:rPr>
              <a:t>Second level</a:t>
            </a:r>
          </a:p>
          <a:p>
            <a:pPr lvl="2"/>
            <a:r>
              <a:rPr lang="en-US" altLang="en-US">
                <a:sym typeface="Avenir Roman" charset="0"/>
              </a:rPr>
              <a:t>Third level</a:t>
            </a:r>
          </a:p>
          <a:p>
            <a:pPr lvl="3"/>
            <a:r>
              <a:rPr lang="en-US" altLang="en-US">
                <a:sym typeface="Avenir Roman" charset="0"/>
              </a:rPr>
              <a:t>Fourth level</a:t>
            </a:r>
          </a:p>
          <a:p>
            <a:pPr lvl="4"/>
            <a:r>
              <a:rPr lang="en-US" altLang="en-US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82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6BC4F-8843-994A-A8A5-D7560EAC34E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7238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35500E-404E-BE4A-A841-CDA25E74B50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374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3825"/>
            <a:ext cx="1543050" cy="902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3825"/>
            <a:ext cx="4476750" cy="902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271DAB-CE69-AE47-8394-37A742E5283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4977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0AE73C-38EF-9446-8FED-25C73A7A2D5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362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B960A0-2B8B-E44D-8817-BB67E435C73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79413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99CF73-3A70-5B4B-BBF7-9049403B930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06150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1428750" cy="701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050" y="2133600"/>
            <a:ext cx="1428750" cy="701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096164-A070-F949-AC16-0D98A12E119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90718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22D92E-06C6-BC4E-82F5-5BC926485D9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83032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5AE278-B27C-8A4D-A92D-E52348A52184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40951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F91EE4-D846-5E45-8C89-0931512C9E2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88542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6CA67B-45A9-0346-A316-4297E5DE1E7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922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74C198-A4BD-B143-910E-7AB3AA13017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94840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3AC656-AAC4-404F-84D8-7BE6C231B50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29782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15AE04-BF47-4948-9C5B-01BC69340F9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8245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3825"/>
            <a:ext cx="1543050" cy="902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3825"/>
            <a:ext cx="4476750" cy="902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35F4F5-0BBC-F24E-8646-ABEE070FCE2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8155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D4442-5C62-D446-B2A3-007984091FC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279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1428750" cy="701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050" y="2133600"/>
            <a:ext cx="1428750" cy="701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CDC9EB-AFD8-744B-8EB3-D80441223B6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107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33CCC-8381-D946-B65F-B76A1B95DE6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826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E6C767-73EE-1548-B352-8DE3D92CB61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8800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C6F365-F4C9-494A-8DC1-6B3F5376891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6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73B824-BE48-8147-AA86-60B58FB67D0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07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1DFEA8-4038-5C45-8B14-6348EAEB3F1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6981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342900" y="123825"/>
            <a:ext cx="6172200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30099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914900" y="8326438"/>
            <a:ext cx="1600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326DE89-6ED9-9942-9309-7AE1A989DEF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title"/>
          </p:nvPr>
        </p:nvSpPr>
        <p:spPr bwMode="auto">
          <a:xfrm>
            <a:off x="342900" y="123825"/>
            <a:ext cx="6172200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30099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914900" y="8326438"/>
            <a:ext cx="1600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25BB9E0-1773-B846-AC23-88B53D72DA1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 flipH="1">
            <a:off x="3886200" y="663575"/>
            <a:ext cx="311150" cy="538163"/>
          </a:xfrm>
          <a:custGeom>
            <a:avLst/>
            <a:gdLst>
              <a:gd name="T0" fmla="*/ 10800 w 21600"/>
              <a:gd name="T1" fmla="+- 0 11801 2003"/>
              <a:gd name="T2" fmla="*/ 11801 h 19597"/>
              <a:gd name="T3" fmla="*/ 10800 w 21600"/>
              <a:gd name="T4" fmla="+- 0 11801 2003"/>
              <a:gd name="T5" fmla="*/ 11801 h 19597"/>
              <a:gd name="T6" fmla="*/ 10800 w 21600"/>
              <a:gd name="T7" fmla="+- 0 11801 2003"/>
              <a:gd name="T8" fmla="*/ 11801 h 19597"/>
              <a:gd name="T9" fmla="*/ 10800 w 21600"/>
              <a:gd name="T10" fmla="+- 0 11801 2003"/>
              <a:gd name="T11" fmla="*/ 11801 h 1959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19597">
                <a:moveTo>
                  <a:pt x="21599" y="5107"/>
                </a:moveTo>
                <a:cubicBezTo>
                  <a:pt x="21499" y="8387"/>
                  <a:pt x="21499" y="13002"/>
                  <a:pt x="21398" y="19543"/>
                </a:cubicBezTo>
                <a:cubicBezTo>
                  <a:pt x="12544" y="19596"/>
                  <a:pt x="167" y="19596"/>
                  <a:pt x="167" y="19596"/>
                </a:cubicBezTo>
                <a:lnTo>
                  <a:pt x="0" y="5018"/>
                </a:lnTo>
                <a:cubicBezTo>
                  <a:pt x="2079" y="-2003"/>
                  <a:pt x="19688" y="-1362"/>
                  <a:pt x="21599" y="5107"/>
                </a:cubicBezTo>
                <a:close/>
              </a:path>
            </a:pathLst>
          </a:custGeom>
          <a:solidFill>
            <a:srgbClr val="C8B496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/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09800" y="684213"/>
            <a:ext cx="311150" cy="511175"/>
            <a:chOff x="0" y="-1"/>
            <a:chExt cx="310027" cy="510188"/>
          </a:xfrm>
        </p:grpSpPr>
        <p:sp>
          <p:nvSpPr>
            <p:cNvPr id="4099" name="AutoShape 3"/>
            <p:cNvSpPr>
              <a:spLocks/>
            </p:cNvSpPr>
            <p:nvPr/>
          </p:nvSpPr>
          <p:spPr bwMode="auto">
            <a:xfrm flipH="1">
              <a:off x="0" y="0"/>
              <a:ext cx="310027" cy="5101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600" y="5818"/>
                  </a:lnTo>
                  <a:lnTo>
                    <a:pt x="21600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52590" y="138312"/>
              <a:ext cx="204692" cy="302740"/>
              <a:chOff x="0" y="-1"/>
              <a:chExt cx="204692" cy="302741"/>
            </a:xfrm>
          </p:grpSpPr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0" y="-1"/>
                <a:ext cx="204692" cy="302741"/>
              </a:xfrm>
              <a:prstGeom prst="line">
                <a:avLst/>
              </a:pr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1pPr>
                <a:lvl2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2pPr>
                <a:lvl3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3pPr>
                <a:lvl4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4pPr>
                <a:lvl5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5pPr>
                <a:lvl6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6pPr>
                <a:lvl7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7pPr>
                <a:lvl8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8pPr>
                <a:lvl9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9pPr>
              </a:lstStyle>
              <a:p>
                <a:pPr algn="l"/>
                <a:endParaRPr lang="en-US" altLang="en-US" sz="1200">
                  <a:latin typeface="Helvetica" charset="0"/>
                  <a:ea typeface="Helvetica" charset="0"/>
                  <a:cs typeface="Helvetica" charset="0"/>
                  <a:sym typeface="Helvetica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204692" cy="302740"/>
              </a:xfrm>
              <a:prstGeom prst="line">
                <a:avLst/>
              </a:pr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1pPr>
                <a:lvl2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2pPr>
                <a:lvl3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3pPr>
                <a:lvl4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4pPr>
                <a:lvl5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5pPr>
                <a:lvl6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6pPr>
                <a:lvl7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7pPr>
                <a:lvl8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8pPr>
                <a:lvl9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9pPr>
              </a:lstStyle>
              <a:p>
                <a:pPr algn="l"/>
                <a:endParaRPr lang="en-US" altLang="en-US" sz="1200">
                  <a:latin typeface="Helvetica" charset="0"/>
                  <a:ea typeface="Helvetica" charset="0"/>
                  <a:cs typeface="Helvetica" charset="0"/>
                  <a:sym typeface="Helvetica" charset="0"/>
                </a:endParaRPr>
              </a:p>
            </p:txBody>
          </p:sp>
        </p:grp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914400" y="1979613"/>
            <a:ext cx="311150" cy="514350"/>
            <a:chOff x="0" y="-1"/>
            <a:chExt cx="310027" cy="513357"/>
          </a:xfrm>
        </p:grpSpPr>
        <p:sp>
          <p:nvSpPr>
            <p:cNvPr id="4104" name="AutoShape 8"/>
            <p:cNvSpPr>
              <a:spLocks/>
            </p:cNvSpPr>
            <p:nvPr/>
          </p:nvSpPr>
          <p:spPr bwMode="auto">
            <a:xfrm flipH="1">
              <a:off x="0" y="0"/>
              <a:ext cx="310027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600" y="5818"/>
                  </a:lnTo>
                  <a:lnTo>
                    <a:pt x="21600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05" name="AutoShape 9"/>
            <p:cNvSpPr>
              <a:spLocks/>
            </p:cNvSpPr>
            <p:nvPr/>
          </p:nvSpPr>
          <p:spPr bwMode="auto">
            <a:xfrm flipH="1">
              <a:off x="1454" y="236007"/>
              <a:ext cx="308573" cy="27734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3780"/>
                  </a:lnTo>
                  <a:lnTo>
                    <a:pt x="17579" y="21600"/>
                  </a:lnTo>
                  <a:lnTo>
                    <a:pt x="4020" y="21600"/>
                  </a:lnTo>
                  <a:lnTo>
                    <a:pt x="0" y="1378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514350" y="703263"/>
            <a:ext cx="311150" cy="514350"/>
            <a:chOff x="0" y="-1"/>
            <a:chExt cx="311151" cy="513357"/>
          </a:xfrm>
        </p:grpSpPr>
        <p:sp>
          <p:nvSpPr>
            <p:cNvPr id="4107" name="AutoShape 11"/>
            <p:cNvSpPr>
              <a:spLocks/>
            </p:cNvSpPr>
            <p:nvPr/>
          </p:nvSpPr>
          <p:spPr bwMode="auto">
            <a:xfrm flipH="1">
              <a:off x="1123" y="0"/>
              <a:ext cx="310028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600" y="5818"/>
                  </a:lnTo>
                  <a:lnTo>
                    <a:pt x="21600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08" name="AutoShape 12"/>
            <p:cNvSpPr>
              <a:spLocks/>
            </p:cNvSpPr>
            <p:nvPr/>
          </p:nvSpPr>
          <p:spPr bwMode="auto">
            <a:xfrm>
              <a:off x="0" y="183453"/>
              <a:ext cx="311150" cy="1762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8288" tIns="18288" rIns="18288" bIns="18288"/>
            <a:lstStyle/>
            <a:p>
              <a:r>
                <a:rPr lang="en-US" altLang="en-US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T1</a:t>
              </a:r>
              <a:endParaRPr lang="en-US" altLang="en-US"/>
            </a:p>
          </p:txBody>
        </p:sp>
      </p:grp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533400" y="1979613"/>
            <a:ext cx="309563" cy="514350"/>
            <a:chOff x="0" y="-1"/>
            <a:chExt cx="308446" cy="513358"/>
          </a:xfrm>
        </p:grpSpPr>
        <p:sp>
          <p:nvSpPr>
            <p:cNvPr id="4110" name="AutoShape 14"/>
            <p:cNvSpPr>
              <a:spLocks/>
            </p:cNvSpPr>
            <p:nvPr/>
          </p:nvSpPr>
          <p:spPr bwMode="auto">
            <a:xfrm flipH="1">
              <a:off x="0" y="0"/>
              <a:ext cx="308446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599" y="5818"/>
                  </a:lnTo>
                  <a:lnTo>
                    <a:pt x="21599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11" name="AutoShape 15"/>
            <p:cNvSpPr>
              <a:spLocks/>
            </p:cNvSpPr>
            <p:nvPr/>
          </p:nvSpPr>
          <p:spPr bwMode="auto">
            <a:xfrm flipH="1">
              <a:off x="1" y="326517"/>
              <a:ext cx="305556" cy="1868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10340"/>
                  </a:lnTo>
                  <a:lnTo>
                    <a:pt x="17564" y="21600"/>
                  </a:lnTo>
                  <a:lnTo>
                    <a:pt x="4035" y="21600"/>
                  </a:lnTo>
                  <a:lnTo>
                    <a:pt x="0" y="1034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1752600" y="1979613"/>
            <a:ext cx="315913" cy="514350"/>
            <a:chOff x="0" y="-1"/>
            <a:chExt cx="314798" cy="513357"/>
          </a:xfrm>
        </p:grpSpPr>
        <p:sp>
          <p:nvSpPr>
            <p:cNvPr id="4113" name="AutoShape 17"/>
            <p:cNvSpPr>
              <a:spLocks/>
            </p:cNvSpPr>
            <p:nvPr/>
          </p:nvSpPr>
          <p:spPr bwMode="auto">
            <a:xfrm flipH="1">
              <a:off x="8132" y="0"/>
              <a:ext cx="306666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599" y="5818"/>
                  </a:lnTo>
                  <a:lnTo>
                    <a:pt x="21599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14" name="AutoShape 18"/>
            <p:cNvSpPr>
              <a:spLocks/>
            </p:cNvSpPr>
            <p:nvPr/>
          </p:nvSpPr>
          <p:spPr bwMode="auto">
            <a:xfrm flipH="1">
              <a:off x="0" y="0"/>
              <a:ext cx="147268" cy="51043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7690" y="0"/>
                  </a:lnTo>
                  <a:lnTo>
                    <a:pt x="7690" y="4421"/>
                  </a:lnTo>
                  <a:lnTo>
                    <a:pt x="13254" y="4421"/>
                  </a:lnTo>
                  <a:lnTo>
                    <a:pt x="21600" y="5852"/>
                  </a:lnTo>
                  <a:lnTo>
                    <a:pt x="21600" y="17473"/>
                  </a:lnTo>
                  <a:lnTo>
                    <a:pt x="13254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2667000" y="1981200"/>
            <a:ext cx="311150" cy="515938"/>
            <a:chOff x="0" y="0"/>
            <a:chExt cx="310027" cy="516526"/>
          </a:xfrm>
        </p:grpSpPr>
        <p:sp>
          <p:nvSpPr>
            <p:cNvPr id="4116" name="AutoShape 20"/>
            <p:cNvSpPr>
              <a:spLocks/>
            </p:cNvSpPr>
            <p:nvPr/>
          </p:nvSpPr>
          <p:spPr bwMode="auto">
            <a:xfrm flipH="1">
              <a:off x="0" y="0"/>
              <a:ext cx="310027" cy="51554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600" y="5818"/>
                  </a:lnTo>
                  <a:lnTo>
                    <a:pt x="21600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17" name="AutoShape 21"/>
            <p:cNvSpPr>
              <a:spLocks/>
            </p:cNvSpPr>
            <p:nvPr/>
          </p:nvSpPr>
          <p:spPr bwMode="auto">
            <a:xfrm flipH="1">
              <a:off x="214371" y="112887"/>
              <a:ext cx="95656" cy="40363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21600" y="21599"/>
                  </a:lnTo>
                  <a:lnTo>
                    <a:pt x="12451" y="21599"/>
                  </a:lnTo>
                  <a:lnTo>
                    <a:pt x="0" y="16306"/>
                  </a:lnTo>
                  <a:lnTo>
                    <a:pt x="0" y="1764"/>
                  </a:lnTo>
                  <a:lnTo>
                    <a:pt x="12451" y="0"/>
                  </a:lnTo>
                  <a:lnTo>
                    <a:pt x="2160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18" name="AutoShape 22"/>
            <p:cNvSpPr>
              <a:spLocks/>
            </p:cNvSpPr>
            <p:nvPr/>
          </p:nvSpPr>
          <p:spPr bwMode="auto">
            <a:xfrm flipH="1">
              <a:off x="2905" y="111910"/>
              <a:ext cx="95656" cy="40363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21599"/>
                  </a:lnTo>
                  <a:lnTo>
                    <a:pt x="9148" y="21599"/>
                  </a:lnTo>
                  <a:lnTo>
                    <a:pt x="21600" y="16306"/>
                  </a:lnTo>
                  <a:lnTo>
                    <a:pt x="21600" y="1764"/>
                  </a:lnTo>
                  <a:lnTo>
                    <a:pt x="914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sp>
        <p:nvSpPr>
          <p:cNvPr id="4119" name="AutoShape 23"/>
          <p:cNvSpPr>
            <a:spLocks/>
          </p:cNvSpPr>
          <p:nvPr/>
        </p:nvSpPr>
        <p:spPr bwMode="auto">
          <a:xfrm flipH="1">
            <a:off x="1371600" y="684213"/>
            <a:ext cx="309563" cy="511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6965" y="0"/>
                </a:moveTo>
                <a:lnTo>
                  <a:pt x="14947" y="0"/>
                </a:lnTo>
                <a:lnTo>
                  <a:pt x="14947" y="4395"/>
                </a:lnTo>
                <a:lnTo>
                  <a:pt x="17608" y="4395"/>
                </a:lnTo>
                <a:lnTo>
                  <a:pt x="21599" y="5818"/>
                </a:lnTo>
                <a:lnTo>
                  <a:pt x="21599" y="17372"/>
                </a:lnTo>
                <a:lnTo>
                  <a:pt x="17608" y="21599"/>
                </a:lnTo>
                <a:lnTo>
                  <a:pt x="3991" y="21599"/>
                </a:lnTo>
                <a:lnTo>
                  <a:pt x="0" y="17372"/>
                </a:lnTo>
                <a:lnTo>
                  <a:pt x="0" y="5818"/>
                </a:lnTo>
                <a:lnTo>
                  <a:pt x="3991" y="4395"/>
                </a:lnTo>
                <a:lnTo>
                  <a:pt x="6965" y="4395"/>
                </a:lnTo>
                <a:lnTo>
                  <a:pt x="6965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/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4343400" y="663575"/>
            <a:ext cx="319088" cy="538163"/>
            <a:chOff x="0" y="-1"/>
            <a:chExt cx="319088" cy="538657"/>
          </a:xfrm>
        </p:grpSpPr>
        <p:sp>
          <p:nvSpPr>
            <p:cNvPr id="4121" name="AutoShape 25"/>
            <p:cNvSpPr>
              <a:spLocks/>
            </p:cNvSpPr>
            <p:nvPr/>
          </p:nvSpPr>
          <p:spPr bwMode="auto">
            <a:xfrm flipH="1">
              <a:off x="7262" y="0"/>
              <a:ext cx="311826" cy="538656"/>
            </a:xfrm>
            <a:custGeom>
              <a:avLst/>
              <a:gdLst>
                <a:gd name="T0" fmla="*/ 10800 w 21600"/>
                <a:gd name="T1" fmla="+- 0 11801 2003"/>
                <a:gd name="T2" fmla="*/ 11801 h 19597"/>
                <a:gd name="T3" fmla="*/ 10800 w 21600"/>
                <a:gd name="T4" fmla="+- 0 11801 2003"/>
                <a:gd name="T5" fmla="*/ 11801 h 19597"/>
                <a:gd name="T6" fmla="*/ 10800 w 21600"/>
                <a:gd name="T7" fmla="+- 0 11801 2003"/>
                <a:gd name="T8" fmla="*/ 11801 h 19597"/>
                <a:gd name="T9" fmla="*/ 10800 w 21600"/>
                <a:gd name="T10" fmla="+- 0 11801 2003"/>
                <a:gd name="T11" fmla="*/ 11801 h 1959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19597">
                  <a:moveTo>
                    <a:pt x="21600" y="5107"/>
                  </a:moveTo>
                  <a:cubicBezTo>
                    <a:pt x="21499" y="8387"/>
                    <a:pt x="21499" y="13002"/>
                    <a:pt x="21398" y="19543"/>
                  </a:cubicBezTo>
                  <a:cubicBezTo>
                    <a:pt x="12544" y="19596"/>
                    <a:pt x="167" y="19596"/>
                    <a:pt x="167" y="19596"/>
                  </a:cubicBezTo>
                  <a:lnTo>
                    <a:pt x="0" y="5018"/>
                  </a:lnTo>
                  <a:cubicBezTo>
                    <a:pt x="2079" y="-2003"/>
                    <a:pt x="19688" y="-1362"/>
                    <a:pt x="21600" y="5107"/>
                  </a:cubicBezTo>
                  <a:close/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22" name="AutoShape 26"/>
            <p:cNvSpPr>
              <a:spLocks/>
            </p:cNvSpPr>
            <p:nvPr/>
          </p:nvSpPr>
          <p:spPr bwMode="auto">
            <a:xfrm>
              <a:off x="0" y="164392"/>
              <a:ext cx="301172" cy="1762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8288" tIns="18288" rIns="18288" bIns="18288"/>
            <a:lstStyle/>
            <a:p>
              <a:r>
                <a:rPr lang="en-US" altLang="en-US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T2</a:t>
              </a:r>
              <a:endParaRPr lang="en-US" altLang="en-US"/>
            </a:p>
          </p:txBody>
        </p:sp>
      </p:grpSp>
      <p:sp>
        <p:nvSpPr>
          <p:cNvPr id="4123" name="AutoShape 27"/>
          <p:cNvSpPr>
            <a:spLocks/>
          </p:cNvSpPr>
          <p:nvPr/>
        </p:nvSpPr>
        <p:spPr bwMode="auto">
          <a:xfrm flipH="1">
            <a:off x="2971800" y="663575"/>
            <a:ext cx="311150" cy="534988"/>
          </a:xfrm>
          <a:custGeom>
            <a:avLst/>
            <a:gdLst>
              <a:gd name="T0" fmla="*/ 10800 w 21600"/>
              <a:gd name="T1" fmla="+- 0 11801 2003"/>
              <a:gd name="T2" fmla="*/ 11801 h 19597"/>
              <a:gd name="T3" fmla="*/ 10800 w 21600"/>
              <a:gd name="T4" fmla="+- 0 11801 2003"/>
              <a:gd name="T5" fmla="*/ 11801 h 19597"/>
              <a:gd name="T6" fmla="*/ 10800 w 21600"/>
              <a:gd name="T7" fmla="+- 0 11801 2003"/>
              <a:gd name="T8" fmla="*/ 11801 h 19597"/>
              <a:gd name="T9" fmla="*/ 10800 w 21600"/>
              <a:gd name="T10" fmla="+- 0 11801 2003"/>
              <a:gd name="T11" fmla="*/ 11801 h 1959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19597">
                <a:moveTo>
                  <a:pt x="21599" y="5107"/>
                </a:moveTo>
                <a:cubicBezTo>
                  <a:pt x="21499" y="8387"/>
                  <a:pt x="21499" y="13002"/>
                  <a:pt x="21398" y="19543"/>
                </a:cubicBezTo>
                <a:cubicBezTo>
                  <a:pt x="12544" y="19597"/>
                  <a:pt x="167" y="19597"/>
                  <a:pt x="167" y="19597"/>
                </a:cubicBezTo>
                <a:lnTo>
                  <a:pt x="0" y="5018"/>
                </a:lnTo>
                <a:cubicBezTo>
                  <a:pt x="2079" y="-2003"/>
                  <a:pt x="19688" y="-1362"/>
                  <a:pt x="21599" y="5107"/>
                </a:cubicBezTo>
                <a:close/>
              </a:path>
            </a:pathLst>
          </a:custGeom>
          <a:solidFill>
            <a:srgbClr val="C8B496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/>
          </a:p>
        </p:txBody>
      </p: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3429000" y="663575"/>
            <a:ext cx="309563" cy="534988"/>
            <a:chOff x="0" y="0"/>
            <a:chExt cx="311150" cy="534335"/>
          </a:xfrm>
        </p:grpSpPr>
        <p:sp>
          <p:nvSpPr>
            <p:cNvPr id="4125" name="AutoShape 29"/>
            <p:cNvSpPr>
              <a:spLocks/>
            </p:cNvSpPr>
            <p:nvPr/>
          </p:nvSpPr>
          <p:spPr bwMode="auto">
            <a:xfrm flipH="1">
              <a:off x="0" y="0"/>
              <a:ext cx="311150" cy="534335"/>
            </a:xfrm>
            <a:custGeom>
              <a:avLst/>
              <a:gdLst>
                <a:gd name="T0" fmla="*/ 10800 w 21600"/>
                <a:gd name="T1" fmla="+- 0 11801 2003"/>
                <a:gd name="T2" fmla="*/ 11801 h 19597"/>
                <a:gd name="T3" fmla="*/ 10800 w 21600"/>
                <a:gd name="T4" fmla="+- 0 11801 2003"/>
                <a:gd name="T5" fmla="*/ 11801 h 19597"/>
                <a:gd name="T6" fmla="*/ 10800 w 21600"/>
                <a:gd name="T7" fmla="+- 0 11801 2003"/>
                <a:gd name="T8" fmla="*/ 11801 h 19597"/>
                <a:gd name="T9" fmla="*/ 10800 w 21600"/>
                <a:gd name="T10" fmla="+- 0 11801 2003"/>
                <a:gd name="T11" fmla="*/ 11801 h 1959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19597">
                  <a:moveTo>
                    <a:pt x="21600" y="5107"/>
                  </a:moveTo>
                  <a:cubicBezTo>
                    <a:pt x="21499" y="8387"/>
                    <a:pt x="21499" y="13002"/>
                    <a:pt x="21398" y="19543"/>
                  </a:cubicBezTo>
                  <a:cubicBezTo>
                    <a:pt x="12544" y="19597"/>
                    <a:pt x="167" y="19597"/>
                    <a:pt x="167" y="19597"/>
                  </a:cubicBezTo>
                  <a:lnTo>
                    <a:pt x="0" y="5018"/>
                  </a:lnTo>
                  <a:cubicBezTo>
                    <a:pt x="2079" y="-2003"/>
                    <a:pt x="19688" y="-1362"/>
                    <a:pt x="21600" y="5107"/>
                  </a:cubicBezTo>
                  <a:close/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26" name="AutoShape 30"/>
            <p:cNvSpPr>
              <a:spLocks/>
            </p:cNvSpPr>
            <p:nvPr/>
          </p:nvSpPr>
          <p:spPr bwMode="auto">
            <a:xfrm rot="984727" flipH="1">
              <a:off x="114057" y="77799"/>
              <a:ext cx="121546" cy="446583"/>
            </a:xfrm>
            <a:custGeom>
              <a:avLst/>
              <a:gdLst>
                <a:gd name="T0" fmla="+- 0 10945 291"/>
                <a:gd name="T1" fmla="*/ T0 w 21309"/>
                <a:gd name="T2" fmla="*/ 10800 h 21600"/>
                <a:gd name="T3" fmla="+- 0 10945 291"/>
                <a:gd name="T4" fmla="*/ T3 w 21309"/>
                <a:gd name="T5" fmla="*/ 10800 h 21600"/>
                <a:gd name="T6" fmla="+- 0 10945 291"/>
                <a:gd name="T7" fmla="*/ T6 w 21309"/>
                <a:gd name="T8" fmla="*/ 10800 h 21600"/>
                <a:gd name="T9" fmla="+- 0 10945 291"/>
                <a:gd name="T10" fmla="*/ T9 w 2130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09" h="21600">
                  <a:moveTo>
                    <a:pt x="-1" y="1501"/>
                  </a:moveTo>
                  <a:cubicBezTo>
                    <a:pt x="1308" y="2579"/>
                    <a:pt x="-291" y="1405"/>
                    <a:pt x="3272" y="4755"/>
                  </a:cubicBezTo>
                  <a:lnTo>
                    <a:pt x="21309" y="21600"/>
                  </a:lnTo>
                  <a:lnTo>
                    <a:pt x="7708" y="0"/>
                  </a:lnTo>
                  <a:lnTo>
                    <a:pt x="72" y="1559"/>
                  </a:lnTo>
                  <a:cubicBezTo>
                    <a:pt x="72" y="1559"/>
                    <a:pt x="-1" y="1501"/>
                    <a:pt x="-1" y="150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127" name="AutoShape 31"/>
            <p:cNvSpPr>
              <a:spLocks/>
            </p:cNvSpPr>
            <p:nvPr/>
          </p:nvSpPr>
          <p:spPr bwMode="auto">
            <a:xfrm rot="20615273">
              <a:off x="76514" y="79257"/>
              <a:ext cx="121545" cy="446583"/>
            </a:xfrm>
            <a:custGeom>
              <a:avLst/>
              <a:gdLst>
                <a:gd name="T0" fmla="+- 0 10945 291"/>
                <a:gd name="T1" fmla="*/ T0 w 21309"/>
                <a:gd name="T2" fmla="*/ 10800 h 21600"/>
                <a:gd name="T3" fmla="+- 0 10945 291"/>
                <a:gd name="T4" fmla="*/ T3 w 21309"/>
                <a:gd name="T5" fmla="*/ 10800 h 21600"/>
                <a:gd name="T6" fmla="+- 0 10945 291"/>
                <a:gd name="T7" fmla="*/ T6 w 21309"/>
                <a:gd name="T8" fmla="*/ 10800 h 21600"/>
                <a:gd name="T9" fmla="+- 0 10945 291"/>
                <a:gd name="T10" fmla="*/ T9 w 2130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09" h="21600">
                  <a:moveTo>
                    <a:pt x="-1" y="1501"/>
                  </a:moveTo>
                  <a:cubicBezTo>
                    <a:pt x="1308" y="2579"/>
                    <a:pt x="-291" y="1405"/>
                    <a:pt x="3272" y="4755"/>
                  </a:cubicBezTo>
                  <a:lnTo>
                    <a:pt x="21309" y="21600"/>
                  </a:lnTo>
                  <a:lnTo>
                    <a:pt x="7708" y="0"/>
                  </a:lnTo>
                  <a:lnTo>
                    <a:pt x="72" y="1559"/>
                  </a:lnTo>
                  <a:cubicBezTo>
                    <a:pt x="72" y="1559"/>
                    <a:pt x="-1" y="1501"/>
                    <a:pt x="-1" y="150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sp>
        <p:nvSpPr>
          <p:cNvPr id="4128" name="AutoShape 32"/>
          <p:cNvSpPr>
            <a:spLocks/>
          </p:cNvSpPr>
          <p:nvPr/>
        </p:nvSpPr>
        <p:spPr bwMode="auto">
          <a:xfrm>
            <a:off x="457200" y="5029200"/>
            <a:ext cx="19812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66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304800" y="5789613"/>
            <a:ext cx="2514600" cy="458787"/>
            <a:chOff x="0" y="-1"/>
            <a:chExt cx="2514600" cy="457202"/>
          </a:xfrm>
        </p:grpSpPr>
        <p:sp>
          <p:nvSpPr>
            <p:cNvPr id="4130" name="AutoShape 34"/>
            <p:cNvSpPr>
              <a:spLocks/>
            </p:cNvSpPr>
            <p:nvPr/>
          </p:nvSpPr>
          <p:spPr bwMode="auto">
            <a:xfrm>
              <a:off x="0" y="381000"/>
              <a:ext cx="914400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 sz="800"/>
            </a:p>
          </p:txBody>
        </p:sp>
        <p:sp>
          <p:nvSpPr>
            <p:cNvPr id="4131" name="AutoShape 35"/>
            <p:cNvSpPr>
              <a:spLocks/>
            </p:cNvSpPr>
            <p:nvPr/>
          </p:nvSpPr>
          <p:spPr bwMode="auto">
            <a:xfrm>
              <a:off x="1524000" y="381000"/>
              <a:ext cx="990600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 sz="800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 flipV="1">
              <a:off x="914400" y="-1"/>
              <a:ext cx="457201" cy="381001"/>
            </a:xfrm>
            <a:prstGeom prst="line">
              <a:avLst/>
            </a:prstGeom>
            <a:noFill/>
            <a:ln w="28575" cap="flat" cmpd="sng">
              <a:solidFill>
                <a:srgbClr val="33333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3124200" y="4114800"/>
            <a:ext cx="838200" cy="457200"/>
            <a:chOff x="0" y="0"/>
            <a:chExt cx="838200" cy="457200"/>
          </a:xfrm>
        </p:grpSpPr>
        <p:sp>
          <p:nvSpPr>
            <p:cNvPr id="4134" name="AutoShape 38"/>
            <p:cNvSpPr>
              <a:spLocks/>
            </p:cNvSpPr>
            <p:nvPr/>
          </p:nvSpPr>
          <p:spPr bwMode="auto">
            <a:xfrm>
              <a:off x="0" y="0"/>
              <a:ext cx="838200" cy="457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35" name="AutoShape 39"/>
            <p:cNvSpPr>
              <a:spLocks/>
            </p:cNvSpPr>
            <p:nvPr/>
          </p:nvSpPr>
          <p:spPr bwMode="auto">
            <a:xfrm>
              <a:off x="209867" y="127391"/>
              <a:ext cx="418466" cy="20241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800"/>
                <a:t>TABLE</a:t>
              </a:r>
              <a:endParaRPr lang="en-US" alt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3810000" y="6170613"/>
            <a:ext cx="1830388" cy="153987"/>
            <a:chOff x="0" y="-4"/>
            <a:chExt cx="1831975" cy="152408"/>
          </a:xfrm>
        </p:grpSpPr>
        <p:grpSp>
          <p:nvGrpSpPr>
            <p:cNvPr id="4137" name="Group 41"/>
            <p:cNvGrpSpPr>
              <a:grpSpLocks/>
            </p:cNvGrpSpPr>
            <p:nvPr/>
          </p:nvGrpSpPr>
          <p:grpSpPr bwMode="auto">
            <a:xfrm>
              <a:off x="915987" y="-4"/>
              <a:ext cx="915989" cy="152408"/>
              <a:chOff x="0" y="-4"/>
              <a:chExt cx="915988" cy="152408"/>
            </a:xfrm>
          </p:grpSpPr>
          <p:grpSp>
            <p:nvGrpSpPr>
              <p:cNvPr id="4138" name="Group 42"/>
              <p:cNvGrpSpPr>
                <a:grpSpLocks/>
              </p:cNvGrpSpPr>
              <p:nvPr/>
            </p:nvGrpSpPr>
            <p:grpSpPr bwMode="auto">
              <a:xfrm>
                <a:off x="457993" y="-4"/>
                <a:ext cx="457995" cy="152408"/>
                <a:chOff x="0" y="-4"/>
                <a:chExt cx="457994" cy="152408"/>
              </a:xfrm>
            </p:grpSpPr>
            <p:sp>
              <p:nvSpPr>
                <p:cNvPr id="4139" name="AutoShape 43"/>
                <p:cNvSpPr>
                  <a:spLocks/>
                </p:cNvSpPr>
                <p:nvPr/>
              </p:nvSpPr>
              <p:spPr bwMode="auto">
                <a:xfrm>
                  <a:off x="-1" y="-4"/>
                  <a:ext cx="228760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  <p:sp>
              <p:nvSpPr>
                <p:cNvPr id="4140" name="AutoShape 44"/>
                <p:cNvSpPr>
                  <a:spLocks/>
                </p:cNvSpPr>
                <p:nvPr/>
              </p:nvSpPr>
              <p:spPr bwMode="auto">
                <a:xfrm rot="10800000" flipH="1">
                  <a:off x="229235" y="74990"/>
                  <a:ext cx="228759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4141" name="Group 45"/>
              <p:cNvGrpSpPr>
                <a:grpSpLocks/>
              </p:cNvGrpSpPr>
              <p:nvPr/>
            </p:nvGrpSpPr>
            <p:grpSpPr bwMode="auto">
              <a:xfrm>
                <a:off x="0" y="-4"/>
                <a:ext cx="457994" cy="152408"/>
                <a:chOff x="0" y="-4"/>
                <a:chExt cx="457994" cy="152408"/>
              </a:xfrm>
            </p:grpSpPr>
            <p:sp>
              <p:nvSpPr>
                <p:cNvPr id="4142" name="AutoShape 46"/>
                <p:cNvSpPr>
                  <a:spLocks/>
                </p:cNvSpPr>
                <p:nvPr/>
              </p:nvSpPr>
              <p:spPr bwMode="auto">
                <a:xfrm>
                  <a:off x="-1" y="-4"/>
                  <a:ext cx="228760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  <p:sp>
              <p:nvSpPr>
                <p:cNvPr id="4143" name="AutoShape 47"/>
                <p:cNvSpPr>
                  <a:spLocks/>
                </p:cNvSpPr>
                <p:nvPr/>
              </p:nvSpPr>
              <p:spPr bwMode="auto">
                <a:xfrm rot="10800000" flipH="1">
                  <a:off x="229235" y="74990"/>
                  <a:ext cx="228759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</p:grpSp>
        </p:grpSp>
        <p:grpSp>
          <p:nvGrpSpPr>
            <p:cNvPr id="4144" name="Group 48"/>
            <p:cNvGrpSpPr>
              <a:grpSpLocks/>
            </p:cNvGrpSpPr>
            <p:nvPr/>
          </p:nvGrpSpPr>
          <p:grpSpPr bwMode="auto">
            <a:xfrm>
              <a:off x="0" y="-4"/>
              <a:ext cx="915988" cy="152408"/>
              <a:chOff x="0" y="-4"/>
              <a:chExt cx="915988" cy="152408"/>
            </a:xfrm>
          </p:grpSpPr>
          <p:grpSp>
            <p:nvGrpSpPr>
              <p:cNvPr id="4145" name="Group 49"/>
              <p:cNvGrpSpPr>
                <a:grpSpLocks/>
              </p:cNvGrpSpPr>
              <p:nvPr/>
            </p:nvGrpSpPr>
            <p:grpSpPr bwMode="auto">
              <a:xfrm>
                <a:off x="457993" y="-4"/>
                <a:ext cx="457995" cy="152408"/>
                <a:chOff x="0" y="-4"/>
                <a:chExt cx="457994" cy="152408"/>
              </a:xfrm>
            </p:grpSpPr>
            <p:sp>
              <p:nvSpPr>
                <p:cNvPr id="4146" name="AutoShape 50"/>
                <p:cNvSpPr>
                  <a:spLocks/>
                </p:cNvSpPr>
                <p:nvPr/>
              </p:nvSpPr>
              <p:spPr bwMode="auto">
                <a:xfrm>
                  <a:off x="-1" y="-4"/>
                  <a:ext cx="228760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  <p:sp>
              <p:nvSpPr>
                <p:cNvPr id="4147" name="AutoShape 51"/>
                <p:cNvSpPr>
                  <a:spLocks/>
                </p:cNvSpPr>
                <p:nvPr/>
              </p:nvSpPr>
              <p:spPr bwMode="auto">
                <a:xfrm rot="10800000" flipH="1">
                  <a:off x="229235" y="74990"/>
                  <a:ext cx="228759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4148" name="Group 52"/>
              <p:cNvGrpSpPr>
                <a:grpSpLocks/>
              </p:cNvGrpSpPr>
              <p:nvPr/>
            </p:nvGrpSpPr>
            <p:grpSpPr bwMode="auto">
              <a:xfrm>
                <a:off x="0" y="-4"/>
                <a:ext cx="457994" cy="152408"/>
                <a:chOff x="0" y="-4"/>
                <a:chExt cx="457994" cy="152408"/>
              </a:xfrm>
            </p:grpSpPr>
            <p:sp>
              <p:nvSpPr>
                <p:cNvPr id="4149" name="AutoShape 53"/>
                <p:cNvSpPr>
                  <a:spLocks/>
                </p:cNvSpPr>
                <p:nvPr/>
              </p:nvSpPr>
              <p:spPr bwMode="auto">
                <a:xfrm>
                  <a:off x="-1" y="-4"/>
                  <a:ext cx="228760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  <p:sp>
              <p:nvSpPr>
                <p:cNvPr id="4150" name="AutoShape 54"/>
                <p:cNvSpPr>
                  <a:spLocks/>
                </p:cNvSpPr>
                <p:nvPr/>
              </p:nvSpPr>
              <p:spPr bwMode="auto">
                <a:xfrm rot="10800000" flipH="1">
                  <a:off x="229235" y="74990"/>
                  <a:ext cx="228759" cy="7741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20757"/>
                      </a:moveTo>
                      <a:cubicBezTo>
                        <a:pt x="226" y="9164"/>
                        <a:pt x="4992" y="0"/>
                        <a:pt x="10795" y="0"/>
                      </a:cubicBezTo>
                      <a:cubicBezTo>
                        <a:pt x="16762" y="0"/>
                        <a:pt x="21600" y="9670"/>
                        <a:pt x="21600" y="21599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 altLang="en-US"/>
                </a:p>
              </p:txBody>
            </p:sp>
          </p:grpSp>
        </p:grpSp>
      </p:grpSp>
      <p:grpSp>
        <p:nvGrpSpPr>
          <p:cNvPr id="4151" name="Group 55"/>
          <p:cNvGrpSpPr>
            <a:grpSpLocks/>
          </p:cNvGrpSpPr>
          <p:nvPr/>
        </p:nvGrpSpPr>
        <p:grpSpPr bwMode="auto">
          <a:xfrm>
            <a:off x="4267200" y="2971800"/>
            <a:ext cx="228600" cy="152400"/>
            <a:chOff x="0" y="0"/>
            <a:chExt cx="228600" cy="152400"/>
          </a:xfrm>
        </p:grpSpPr>
        <p:sp>
          <p:nvSpPr>
            <p:cNvPr id="4152" name="AutoShape 56"/>
            <p:cNvSpPr>
              <a:spLocks/>
            </p:cNvSpPr>
            <p:nvPr/>
          </p:nvSpPr>
          <p:spPr bwMode="auto">
            <a:xfrm>
              <a:off x="0" y="0"/>
              <a:ext cx="228600" cy="571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53" name="AutoShape 57"/>
            <p:cNvSpPr>
              <a:spLocks/>
            </p:cNvSpPr>
            <p:nvPr/>
          </p:nvSpPr>
          <p:spPr bwMode="auto">
            <a:xfrm>
              <a:off x="158261" y="57150"/>
              <a:ext cx="70339" cy="95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54" name="AutoShape 58"/>
            <p:cNvSpPr>
              <a:spLocks/>
            </p:cNvSpPr>
            <p:nvPr/>
          </p:nvSpPr>
          <p:spPr bwMode="auto">
            <a:xfrm>
              <a:off x="87923" y="57150"/>
              <a:ext cx="70339" cy="381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155" name="Group 59"/>
          <p:cNvGrpSpPr>
            <a:grpSpLocks/>
          </p:cNvGrpSpPr>
          <p:nvPr/>
        </p:nvGrpSpPr>
        <p:grpSpPr bwMode="auto">
          <a:xfrm>
            <a:off x="4724400" y="5105400"/>
            <a:ext cx="381000" cy="381000"/>
            <a:chOff x="0" y="0"/>
            <a:chExt cx="381001" cy="381001"/>
          </a:xfrm>
        </p:grpSpPr>
        <p:sp>
          <p:nvSpPr>
            <p:cNvPr id="4156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57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/>
            </a:p>
          </p:txBody>
        </p:sp>
      </p:grpSp>
      <p:grpSp>
        <p:nvGrpSpPr>
          <p:cNvPr id="4158" name="Group 62"/>
          <p:cNvGrpSpPr>
            <a:grpSpLocks/>
          </p:cNvGrpSpPr>
          <p:nvPr/>
        </p:nvGrpSpPr>
        <p:grpSpPr bwMode="auto">
          <a:xfrm>
            <a:off x="487363" y="1370013"/>
            <a:ext cx="301625" cy="533400"/>
            <a:chOff x="0" y="0"/>
            <a:chExt cx="303182" cy="532370"/>
          </a:xfrm>
        </p:grpSpPr>
        <p:grpSp>
          <p:nvGrpSpPr>
            <p:cNvPr id="4159" name="Group 63"/>
            <p:cNvGrpSpPr>
              <a:grpSpLocks/>
            </p:cNvGrpSpPr>
            <p:nvPr/>
          </p:nvGrpSpPr>
          <p:grpSpPr bwMode="auto">
            <a:xfrm>
              <a:off x="0" y="0"/>
              <a:ext cx="303182" cy="532370"/>
              <a:chOff x="0" y="0"/>
              <a:chExt cx="303182" cy="532370"/>
            </a:xfrm>
          </p:grpSpPr>
          <p:sp>
            <p:nvSpPr>
              <p:cNvPr id="4160" name="AutoShape 64"/>
              <p:cNvSpPr>
                <a:spLocks/>
              </p:cNvSpPr>
              <p:nvPr/>
            </p:nvSpPr>
            <p:spPr bwMode="auto">
              <a:xfrm flipH="1">
                <a:off x="0" y="0"/>
                <a:ext cx="303182" cy="532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161" name="AutoShape 65"/>
              <p:cNvSpPr>
                <a:spLocks/>
              </p:cNvSpPr>
              <p:nvPr/>
            </p:nvSpPr>
            <p:spPr bwMode="auto">
              <a:xfrm flipH="1">
                <a:off x="1" y="338610"/>
                <a:ext cx="300342" cy="19376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10340"/>
                    </a:lnTo>
                    <a:lnTo>
                      <a:pt x="17564" y="21599"/>
                    </a:lnTo>
                    <a:lnTo>
                      <a:pt x="4035" y="21599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162" name="AutoShape 66"/>
            <p:cNvSpPr>
              <a:spLocks/>
            </p:cNvSpPr>
            <p:nvPr/>
          </p:nvSpPr>
          <p:spPr bwMode="auto">
            <a:xfrm>
              <a:off x="9173" y="155121"/>
              <a:ext cx="254643" cy="2311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r>
                <a:rPr lang="en-US" altLang="en-US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 T4</a:t>
              </a:r>
              <a:endParaRPr lang="en-US" altLang="en-US"/>
            </a:p>
          </p:txBody>
        </p:sp>
      </p:grpSp>
      <p:grpSp>
        <p:nvGrpSpPr>
          <p:cNvPr id="4163" name="Group 67"/>
          <p:cNvGrpSpPr>
            <a:grpSpLocks/>
          </p:cNvGrpSpPr>
          <p:nvPr/>
        </p:nvGrpSpPr>
        <p:grpSpPr bwMode="auto">
          <a:xfrm>
            <a:off x="1066800" y="2743200"/>
            <a:ext cx="977900" cy="738188"/>
            <a:chOff x="-1" y="0"/>
            <a:chExt cx="978751" cy="738371"/>
          </a:xfrm>
        </p:grpSpPr>
        <p:grpSp>
          <p:nvGrpSpPr>
            <p:cNvPr id="4164" name="Group 68"/>
            <p:cNvGrpSpPr>
              <a:grpSpLocks/>
            </p:cNvGrpSpPr>
            <p:nvPr/>
          </p:nvGrpSpPr>
          <p:grpSpPr bwMode="auto">
            <a:xfrm>
              <a:off x="0" y="103701"/>
              <a:ext cx="978750" cy="634670"/>
              <a:chOff x="0" y="0"/>
              <a:chExt cx="978750" cy="634670"/>
            </a:xfrm>
          </p:grpSpPr>
          <p:grpSp>
            <p:nvGrpSpPr>
              <p:cNvPr id="4165" name="Group 69"/>
              <p:cNvGrpSpPr>
                <a:grpSpLocks/>
              </p:cNvGrpSpPr>
              <p:nvPr/>
            </p:nvGrpSpPr>
            <p:grpSpPr bwMode="auto">
              <a:xfrm>
                <a:off x="367130" y="8853"/>
                <a:ext cx="611620" cy="625817"/>
                <a:chOff x="0" y="0"/>
                <a:chExt cx="611620" cy="625816"/>
              </a:xfrm>
            </p:grpSpPr>
            <p:sp>
              <p:nvSpPr>
                <p:cNvPr id="4166" name="AutoShape 70"/>
                <p:cNvSpPr>
                  <a:spLocks/>
                </p:cNvSpPr>
                <p:nvPr/>
              </p:nvSpPr>
              <p:spPr bwMode="auto">
                <a:xfrm rot="2538779" flipH="1">
                  <a:off x="140350" y="40385"/>
                  <a:ext cx="330919" cy="54504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6965" y="0"/>
                      </a:moveTo>
                      <a:lnTo>
                        <a:pt x="14947" y="0"/>
                      </a:lnTo>
                      <a:lnTo>
                        <a:pt x="14947" y="4395"/>
                      </a:lnTo>
                      <a:lnTo>
                        <a:pt x="17608" y="4395"/>
                      </a:lnTo>
                      <a:lnTo>
                        <a:pt x="21599" y="5818"/>
                      </a:lnTo>
                      <a:lnTo>
                        <a:pt x="21599" y="17372"/>
                      </a:lnTo>
                      <a:lnTo>
                        <a:pt x="17608" y="21599"/>
                      </a:lnTo>
                      <a:lnTo>
                        <a:pt x="3991" y="21599"/>
                      </a:lnTo>
                      <a:lnTo>
                        <a:pt x="0" y="17372"/>
                      </a:lnTo>
                      <a:lnTo>
                        <a:pt x="0" y="5818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en-US" altLang="en-US"/>
                </a:p>
              </p:txBody>
            </p:sp>
            <p:sp>
              <p:nvSpPr>
                <p:cNvPr id="4167" name="AutoShape 71"/>
                <p:cNvSpPr>
                  <a:spLocks/>
                </p:cNvSpPr>
                <p:nvPr/>
              </p:nvSpPr>
              <p:spPr bwMode="auto">
                <a:xfrm rot="2538779">
                  <a:off x="132311" y="232051"/>
                  <a:ext cx="332118" cy="176277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18288" tIns="18288" rIns="18288" bIns="18288"/>
                <a:lstStyle/>
                <a:p>
                  <a:r>
                    <a:rPr lang="en-US" altLang="en-US">
                      <a:latin typeface="Arial Narrow Bold" charset="0"/>
                      <a:ea typeface="Arial Narrow Bold" charset="0"/>
                      <a:cs typeface="Arial Narrow Bold" charset="0"/>
                      <a:sym typeface="Arial Narrow Bold" charset="0"/>
                    </a:rPr>
                    <a:t>T1</a:t>
                  </a:r>
                  <a:endParaRPr lang="en-US" altLang="en-US"/>
                </a:p>
              </p:txBody>
            </p:sp>
          </p:grpSp>
          <p:sp>
            <p:nvSpPr>
              <p:cNvPr id="4168" name="Line 72"/>
              <p:cNvSpPr>
                <a:spLocks noChangeShapeType="1"/>
              </p:cNvSpPr>
              <p:nvPr/>
            </p:nvSpPr>
            <p:spPr bwMode="auto">
              <a:xfrm flipH="1" flipV="1">
                <a:off x="0" y="182437"/>
                <a:ext cx="253042" cy="200609"/>
              </a:xfrm>
              <a:prstGeom prst="lin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1pPr>
                <a:lvl2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2pPr>
                <a:lvl3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3pPr>
                <a:lvl4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4pPr>
                <a:lvl5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5pPr>
                <a:lvl6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6pPr>
                <a:lvl7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7pPr>
                <a:lvl8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8pPr>
                <a:lvl9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9pPr>
              </a:lstStyle>
              <a:p>
                <a:pPr algn="l"/>
                <a:endParaRPr lang="en-US" altLang="en-US" sz="1200">
                  <a:latin typeface="Helvetica" charset="0"/>
                  <a:ea typeface="Helvetica" charset="0"/>
                  <a:cs typeface="Helvetica" charset="0"/>
                  <a:sym typeface="Helvetica" charset="0"/>
                </a:endParaRPr>
              </a:p>
            </p:txBody>
          </p:sp>
          <p:sp>
            <p:nvSpPr>
              <p:cNvPr id="4169" name="AutoShape 73"/>
              <p:cNvSpPr>
                <a:spLocks/>
              </p:cNvSpPr>
              <p:nvPr/>
            </p:nvSpPr>
            <p:spPr bwMode="auto">
              <a:xfrm rot="2140583" flipH="1">
                <a:off x="189784" y="48687"/>
                <a:ext cx="253042" cy="26749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sp>
          <p:nvSpPr>
            <p:cNvPr id="4170" name="AutoShape 74"/>
            <p:cNvSpPr>
              <a:spLocks/>
            </p:cNvSpPr>
            <p:nvPr/>
          </p:nvSpPr>
          <p:spPr bwMode="auto">
            <a:xfrm>
              <a:off x="76199" y="0"/>
              <a:ext cx="471201" cy="2024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 sz="800"/>
                <a:t>Swinger</a:t>
              </a:r>
              <a:endParaRPr lang="en-US" altLang="en-US"/>
            </a:p>
          </p:txBody>
        </p:sp>
      </p:grpSp>
      <p:grpSp>
        <p:nvGrpSpPr>
          <p:cNvPr id="4171" name="Group 75"/>
          <p:cNvGrpSpPr>
            <a:grpSpLocks/>
          </p:cNvGrpSpPr>
          <p:nvPr/>
        </p:nvGrpSpPr>
        <p:grpSpPr bwMode="auto">
          <a:xfrm>
            <a:off x="5029200" y="2133600"/>
            <a:ext cx="971550" cy="650875"/>
            <a:chOff x="0" y="0"/>
            <a:chExt cx="972790" cy="652398"/>
          </a:xfrm>
        </p:grpSpPr>
        <p:grpSp>
          <p:nvGrpSpPr>
            <p:cNvPr id="4172" name="Group 76"/>
            <p:cNvGrpSpPr>
              <a:grpSpLocks/>
            </p:cNvGrpSpPr>
            <p:nvPr/>
          </p:nvGrpSpPr>
          <p:grpSpPr bwMode="auto">
            <a:xfrm>
              <a:off x="373414" y="23825"/>
              <a:ext cx="599376" cy="628573"/>
              <a:chOff x="-1" y="0"/>
              <a:chExt cx="599377" cy="628572"/>
            </a:xfrm>
          </p:grpSpPr>
          <p:sp>
            <p:nvSpPr>
              <p:cNvPr id="4173" name="AutoShape 77"/>
              <p:cNvSpPr>
                <a:spLocks/>
              </p:cNvSpPr>
              <p:nvPr/>
            </p:nvSpPr>
            <p:spPr bwMode="auto">
              <a:xfrm rot="2363555" flipH="1">
                <a:off x="134392" y="43348"/>
                <a:ext cx="330591" cy="5418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grpSp>
            <p:nvGrpSpPr>
              <p:cNvPr id="4174" name="Group 78"/>
              <p:cNvGrpSpPr>
                <a:grpSpLocks/>
              </p:cNvGrpSpPr>
              <p:nvPr/>
            </p:nvGrpSpPr>
            <p:grpSpPr bwMode="auto">
              <a:xfrm>
                <a:off x="89938" y="149117"/>
                <a:ext cx="372742" cy="387014"/>
                <a:chOff x="0" y="-1"/>
                <a:chExt cx="372742" cy="387014"/>
              </a:xfrm>
            </p:grpSpPr>
            <p:sp>
              <p:nvSpPr>
                <p:cNvPr id="417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168679" y="0"/>
                  <a:ext cx="35382" cy="387013"/>
                </a:xfrm>
                <a:prstGeom prst="line">
                  <a:avLst/>
                </a:prstGeom>
                <a:noFill/>
                <a:ln w="508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1pPr>
                  <a:lvl2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2pPr>
                  <a:lvl3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3pPr>
                  <a:lvl4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4pPr>
                  <a:lvl5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5pPr>
                  <a:lvl6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6pPr>
                  <a:lvl7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7pPr>
                  <a:lvl8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8pPr>
                  <a:lvl9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9pPr>
                </a:lstStyle>
                <a:p>
                  <a:pPr algn="l"/>
                  <a:endParaRPr lang="en-US" altLang="en-US" sz="1200">
                    <a:latin typeface="Helvetica" charset="0"/>
                    <a:ea typeface="Helvetica" charset="0"/>
                    <a:cs typeface="Helvetica" charset="0"/>
                    <a:sym typeface="Helvetica" charset="0"/>
                  </a:endParaRPr>
                </a:p>
              </p:txBody>
            </p:sp>
            <p:sp>
              <p:nvSpPr>
                <p:cNvPr id="417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0" y="138519"/>
                  <a:ext cx="372742" cy="109975"/>
                </a:xfrm>
                <a:prstGeom prst="line">
                  <a:avLst/>
                </a:prstGeom>
                <a:noFill/>
                <a:ln w="508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1pPr>
                  <a:lvl2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2pPr>
                  <a:lvl3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3pPr>
                  <a:lvl4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4pPr>
                  <a:lvl5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5pPr>
                  <a:lvl6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6pPr>
                  <a:lvl7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7pPr>
                  <a:lvl8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8pPr>
                  <a:lvl9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9pPr>
                </a:lstStyle>
                <a:p>
                  <a:pPr algn="l"/>
                  <a:endParaRPr lang="en-US" altLang="en-US" sz="1200">
                    <a:latin typeface="Helvetica" charset="0"/>
                    <a:ea typeface="Helvetica" charset="0"/>
                    <a:cs typeface="Helvetica" charset="0"/>
                    <a:sym typeface="Helvetica" charset="0"/>
                  </a:endParaRPr>
                </a:p>
              </p:txBody>
            </p:sp>
          </p:grpSp>
        </p:grpSp>
        <p:sp>
          <p:nvSpPr>
            <p:cNvPr id="4177" name="Line 81"/>
            <p:cNvSpPr>
              <a:spLocks noChangeShapeType="1"/>
            </p:cNvSpPr>
            <p:nvPr/>
          </p:nvSpPr>
          <p:spPr bwMode="auto">
            <a:xfrm flipH="1" flipV="1">
              <a:off x="0" y="266700"/>
              <a:ext cx="252413" cy="201613"/>
            </a:xfrm>
            <a:prstGeom prst="lin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178" name="AutoShape 82"/>
            <p:cNvSpPr>
              <a:spLocks/>
            </p:cNvSpPr>
            <p:nvPr/>
          </p:nvSpPr>
          <p:spPr bwMode="auto">
            <a:xfrm rot="2140583" flipH="1">
              <a:off x="190503" y="133338"/>
              <a:ext cx="252413" cy="26671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8" y="0"/>
                    <a:pt x="21599" y="9670"/>
                    <a:pt x="21599" y="2160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79" name="AutoShape 83"/>
            <p:cNvSpPr>
              <a:spLocks/>
            </p:cNvSpPr>
            <p:nvPr/>
          </p:nvSpPr>
          <p:spPr bwMode="auto">
            <a:xfrm>
              <a:off x="126999" y="0"/>
              <a:ext cx="471201" cy="2024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 sz="800"/>
                <a:t>Swinger</a:t>
              </a:r>
              <a:endParaRPr lang="en-US" altLang="en-US"/>
            </a:p>
          </p:txBody>
        </p:sp>
      </p:grpSp>
      <p:grpSp>
        <p:nvGrpSpPr>
          <p:cNvPr id="4180" name="Group 84"/>
          <p:cNvGrpSpPr>
            <a:grpSpLocks/>
          </p:cNvGrpSpPr>
          <p:nvPr/>
        </p:nvGrpSpPr>
        <p:grpSpPr bwMode="auto">
          <a:xfrm>
            <a:off x="4724400" y="4648200"/>
            <a:ext cx="381000" cy="381000"/>
            <a:chOff x="0" y="0"/>
            <a:chExt cx="381001" cy="381001"/>
          </a:xfrm>
        </p:grpSpPr>
        <p:sp>
          <p:nvSpPr>
            <p:cNvPr id="4181" name="AutoShape 85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82" name="AutoShape 86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x1</a:t>
              </a:r>
              <a:endParaRPr lang="en-US" altLang="en-US"/>
            </a:p>
          </p:txBody>
        </p:sp>
      </p:grpSp>
      <p:pic>
        <p:nvPicPr>
          <p:cNvPr id="4183" name="Picture 87" descr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077200"/>
            <a:ext cx="12858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4184" name="Group 88"/>
          <p:cNvGrpSpPr>
            <a:grpSpLocks/>
          </p:cNvGrpSpPr>
          <p:nvPr/>
        </p:nvGrpSpPr>
        <p:grpSpPr bwMode="auto">
          <a:xfrm>
            <a:off x="457200" y="3886200"/>
            <a:ext cx="1752600" cy="838200"/>
            <a:chOff x="0" y="0"/>
            <a:chExt cx="1752601" cy="838200"/>
          </a:xfrm>
        </p:grpSpPr>
        <p:sp>
          <p:nvSpPr>
            <p:cNvPr id="4185" name="AutoShape 89"/>
            <p:cNvSpPr>
              <a:spLocks/>
            </p:cNvSpPr>
            <p:nvPr/>
          </p:nvSpPr>
          <p:spPr bwMode="auto">
            <a:xfrm>
              <a:off x="76200" y="0"/>
              <a:ext cx="1676400" cy="838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A0E2C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86" name="AutoShape 90"/>
            <p:cNvSpPr>
              <a:spLocks/>
            </p:cNvSpPr>
            <p:nvPr/>
          </p:nvSpPr>
          <p:spPr bwMode="auto">
            <a:xfrm>
              <a:off x="76200" y="76200"/>
              <a:ext cx="76201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87" name="AutoShape 91"/>
            <p:cNvSpPr>
              <a:spLocks/>
            </p:cNvSpPr>
            <p:nvPr/>
          </p:nvSpPr>
          <p:spPr bwMode="auto">
            <a:xfrm>
              <a:off x="76200" y="685800"/>
              <a:ext cx="76201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88" name="AutoShape 92"/>
            <p:cNvSpPr>
              <a:spLocks/>
            </p:cNvSpPr>
            <p:nvPr/>
          </p:nvSpPr>
          <p:spPr bwMode="auto">
            <a:xfrm>
              <a:off x="0" y="0"/>
              <a:ext cx="76200" cy="838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89" name="AutoShape 93"/>
            <p:cNvSpPr>
              <a:spLocks/>
            </p:cNvSpPr>
            <p:nvPr/>
          </p:nvSpPr>
          <p:spPr bwMode="auto">
            <a:xfrm>
              <a:off x="457200" y="0"/>
              <a:ext cx="152400" cy="8382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grpSp>
          <p:nvGrpSpPr>
            <p:cNvPr id="4190" name="Group 94"/>
            <p:cNvGrpSpPr>
              <a:grpSpLocks/>
            </p:cNvGrpSpPr>
            <p:nvPr/>
          </p:nvGrpSpPr>
          <p:grpSpPr bwMode="auto">
            <a:xfrm>
              <a:off x="533400" y="0"/>
              <a:ext cx="762000" cy="838200"/>
              <a:chOff x="0" y="0"/>
              <a:chExt cx="762000" cy="838200"/>
            </a:xfrm>
          </p:grpSpPr>
          <p:sp>
            <p:nvSpPr>
              <p:cNvPr id="4191" name="AutoShape 95"/>
              <p:cNvSpPr>
                <a:spLocks/>
              </p:cNvSpPr>
              <p:nvPr/>
            </p:nvSpPr>
            <p:spPr bwMode="auto">
              <a:xfrm>
                <a:off x="0" y="0"/>
                <a:ext cx="762000" cy="838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A0E2C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192" name="AutoShape 96"/>
              <p:cNvSpPr>
                <a:spLocks/>
              </p:cNvSpPr>
              <p:nvPr/>
            </p:nvSpPr>
            <p:spPr bwMode="auto">
              <a:xfrm>
                <a:off x="99548" y="305607"/>
                <a:ext cx="562904" cy="22698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r>
                  <a:rPr lang="en-US" altLang="en-US"/>
                  <a:t>The Car</a:t>
                </a:r>
              </a:p>
            </p:txBody>
          </p:sp>
        </p:grpSp>
        <p:sp>
          <p:nvSpPr>
            <p:cNvPr id="4193" name="AutoShape 97"/>
            <p:cNvSpPr>
              <a:spLocks/>
            </p:cNvSpPr>
            <p:nvPr/>
          </p:nvSpPr>
          <p:spPr bwMode="auto">
            <a:xfrm>
              <a:off x="1676400" y="76200"/>
              <a:ext cx="76201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194" name="AutoShape 98"/>
            <p:cNvSpPr>
              <a:spLocks/>
            </p:cNvSpPr>
            <p:nvPr/>
          </p:nvSpPr>
          <p:spPr bwMode="auto">
            <a:xfrm>
              <a:off x="1676400" y="685800"/>
              <a:ext cx="76201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195" name="Group 99"/>
          <p:cNvGrpSpPr>
            <a:grpSpLocks/>
          </p:cNvGrpSpPr>
          <p:nvPr/>
        </p:nvGrpSpPr>
        <p:grpSpPr bwMode="auto">
          <a:xfrm>
            <a:off x="304800" y="6475413"/>
            <a:ext cx="2514600" cy="458787"/>
            <a:chOff x="0" y="-1"/>
            <a:chExt cx="2514601" cy="457202"/>
          </a:xfrm>
        </p:grpSpPr>
        <p:sp>
          <p:nvSpPr>
            <p:cNvPr id="4196" name="AutoShape 100"/>
            <p:cNvSpPr>
              <a:spLocks/>
            </p:cNvSpPr>
            <p:nvPr/>
          </p:nvSpPr>
          <p:spPr bwMode="auto">
            <a:xfrm rot="10800000">
              <a:off x="1522412" y="-1"/>
              <a:ext cx="992189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 sz="800"/>
            </a:p>
          </p:txBody>
        </p:sp>
        <p:sp>
          <p:nvSpPr>
            <p:cNvPr id="4197" name="AutoShape 101"/>
            <p:cNvSpPr>
              <a:spLocks/>
            </p:cNvSpPr>
            <p:nvPr/>
          </p:nvSpPr>
          <p:spPr bwMode="auto">
            <a:xfrm rot="10800000">
              <a:off x="0" y="-1"/>
              <a:ext cx="912813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 sz="800"/>
            </a:p>
          </p:txBody>
        </p:sp>
        <p:sp>
          <p:nvSpPr>
            <p:cNvPr id="4198" name="Line 102"/>
            <p:cNvSpPr>
              <a:spLocks noChangeShapeType="1"/>
            </p:cNvSpPr>
            <p:nvPr/>
          </p:nvSpPr>
          <p:spPr bwMode="auto">
            <a:xfrm>
              <a:off x="914400" y="76199"/>
              <a:ext cx="457201" cy="381002"/>
            </a:xfrm>
            <a:prstGeom prst="line">
              <a:avLst/>
            </a:prstGeom>
            <a:noFill/>
            <a:ln w="28575" cap="flat" cmpd="sng">
              <a:solidFill>
                <a:srgbClr val="33333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</p:grpSp>
      <p:sp>
        <p:nvSpPr>
          <p:cNvPr id="4199" name="AutoShape 103"/>
          <p:cNvSpPr>
            <a:spLocks/>
          </p:cNvSpPr>
          <p:nvPr/>
        </p:nvSpPr>
        <p:spPr bwMode="auto">
          <a:xfrm>
            <a:off x="1117600" y="5334000"/>
            <a:ext cx="6604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4200" name="AutoShape 104"/>
          <p:cNvSpPr>
            <a:spLocks/>
          </p:cNvSpPr>
          <p:nvPr/>
        </p:nvSpPr>
        <p:spPr bwMode="auto">
          <a:xfrm>
            <a:off x="1778000" y="5334000"/>
            <a:ext cx="6604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66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4201" name="AutoShape 105"/>
          <p:cNvSpPr>
            <a:spLocks/>
          </p:cNvSpPr>
          <p:nvPr/>
        </p:nvSpPr>
        <p:spPr bwMode="auto">
          <a:xfrm>
            <a:off x="457200" y="5334000"/>
            <a:ext cx="6604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66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4202" name="Group 106"/>
          <p:cNvGrpSpPr>
            <a:grpSpLocks/>
          </p:cNvGrpSpPr>
          <p:nvPr/>
        </p:nvGrpSpPr>
        <p:grpSpPr bwMode="auto">
          <a:xfrm>
            <a:off x="3657600" y="4797425"/>
            <a:ext cx="846138" cy="1049338"/>
            <a:chOff x="-1" y="-1"/>
            <a:chExt cx="847031" cy="1049058"/>
          </a:xfrm>
        </p:grpSpPr>
        <p:grpSp>
          <p:nvGrpSpPr>
            <p:cNvPr id="4203" name="Group 107"/>
            <p:cNvGrpSpPr>
              <a:grpSpLocks/>
            </p:cNvGrpSpPr>
            <p:nvPr/>
          </p:nvGrpSpPr>
          <p:grpSpPr bwMode="auto">
            <a:xfrm>
              <a:off x="11388" y="9007"/>
              <a:ext cx="223191" cy="392292"/>
              <a:chOff x="0" y="0"/>
              <a:chExt cx="223191" cy="392292"/>
            </a:xfrm>
          </p:grpSpPr>
          <p:sp>
            <p:nvSpPr>
              <p:cNvPr id="4204" name="AutoShape 108"/>
              <p:cNvSpPr>
                <a:spLocks/>
              </p:cNvSpPr>
              <p:nvPr/>
            </p:nvSpPr>
            <p:spPr bwMode="auto">
              <a:xfrm rot="21584614" flipH="1">
                <a:off x="166" y="3205"/>
                <a:ext cx="74613" cy="746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05" name="AutoShape 109"/>
              <p:cNvSpPr>
                <a:spLocks/>
              </p:cNvSpPr>
              <p:nvPr/>
            </p:nvSpPr>
            <p:spPr bwMode="auto">
              <a:xfrm rot="16184614">
                <a:off x="-46764" y="121772"/>
                <a:ext cx="390526" cy="1476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17261" y="0"/>
                    </a:lnTo>
                    <a:lnTo>
                      <a:pt x="21600" y="0"/>
                    </a:lnTo>
                    <a:lnTo>
                      <a:pt x="4338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06" name="AutoShape 110"/>
              <p:cNvSpPr>
                <a:spLocks/>
              </p:cNvSpPr>
              <p:nvPr/>
            </p:nvSpPr>
            <p:spPr bwMode="auto">
              <a:xfrm rot="21584614" flipH="1">
                <a:off x="4214" y="79069"/>
                <a:ext cx="217488" cy="312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14352" y="0"/>
                    </a:lnTo>
                    <a:lnTo>
                      <a:pt x="21599" y="0"/>
                    </a:lnTo>
                    <a:lnTo>
                      <a:pt x="7247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grpSp>
          <p:nvGrpSpPr>
            <p:cNvPr id="4207" name="Group 111"/>
            <p:cNvGrpSpPr>
              <a:grpSpLocks/>
            </p:cNvGrpSpPr>
            <p:nvPr/>
          </p:nvGrpSpPr>
          <p:grpSpPr bwMode="auto">
            <a:xfrm>
              <a:off x="0" y="656764"/>
              <a:ext cx="223191" cy="392293"/>
              <a:chOff x="0" y="0"/>
              <a:chExt cx="223191" cy="392292"/>
            </a:xfrm>
          </p:grpSpPr>
          <p:sp>
            <p:nvSpPr>
              <p:cNvPr id="4208" name="AutoShape 112"/>
              <p:cNvSpPr>
                <a:spLocks/>
              </p:cNvSpPr>
              <p:nvPr/>
            </p:nvSpPr>
            <p:spPr bwMode="auto">
              <a:xfrm rot="21584614" flipH="1">
                <a:off x="166" y="3205"/>
                <a:ext cx="74613" cy="746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09" name="AutoShape 113"/>
              <p:cNvSpPr>
                <a:spLocks/>
              </p:cNvSpPr>
              <p:nvPr/>
            </p:nvSpPr>
            <p:spPr bwMode="auto">
              <a:xfrm rot="16184614">
                <a:off x="-46764" y="121772"/>
                <a:ext cx="390526" cy="1476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17261" y="0"/>
                    </a:lnTo>
                    <a:lnTo>
                      <a:pt x="21600" y="0"/>
                    </a:lnTo>
                    <a:lnTo>
                      <a:pt x="4338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10" name="AutoShape 114"/>
              <p:cNvSpPr>
                <a:spLocks/>
              </p:cNvSpPr>
              <p:nvPr/>
            </p:nvSpPr>
            <p:spPr bwMode="auto">
              <a:xfrm rot="21584614" flipH="1">
                <a:off x="4214" y="79069"/>
                <a:ext cx="217488" cy="312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14352" y="0"/>
                    </a:lnTo>
                    <a:lnTo>
                      <a:pt x="21599" y="0"/>
                    </a:lnTo>
                    <a:lnTo>
                      <a:pt x="7247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grpSp>
          <p:nvGrpSpPr>
            <p:cNvPr id="4211" name="Group 115"/>
            <p:cNvGrpSpPr>
              <a:grpSpLocks/>
            </p:cNvGrpSpPr>
            <p:nvPr/>
          </p:nvGrpSpPr>
          <p:grpSpPr bwMode="auto">
            <a:xfrm>
              <a:off x="167800" y="196619"/>
              <a:ext cx="536806" cy="764380"/>
              <a:chOff x="-1" y="-1"/>
              <a:chExt cx="536807" cy="764381"/>
            </a:xfrm>
          </p:grpSpPr>
          <p:grpSp>
            <p:nvGrpSpPr>
              <p:cNvPr id="4212" name="Group 116"/>
              <p:cNvGrpSpPr>
                <a:grpSpLocks/>
              </p:cNvGrpSpPr>
              <p:nvPr/>
            </p:nvGrpSpPr>
            <p:grpSpPr bwMode="auto">
              <a:xfrm>
                <a:off x="-1" y="-1"/>
                <a:ext cx="536807" cy="764381"/>
                <a:chOff x="-1" y="-1"/>
                <a:chExt cx="536807" cy="764381"/>
              </a:xfrm>
            </p:grpSpPr>
            <p:grpSp>
              <p:nvGrpSpPr>
                <p:cNvPr id="4213" name="Group 117"/>
                <p:cNvGrpSpPr>
                  <a:grpSpLocks/>
                </p:cNvGrpSpPr>
                <p:nvPr/>
              </p:nvGrpSpPr>
              <p:grpSpPr bwMode="auto">
                <a:xfrm>
                  <a:off x="-1" y="-1"/>
                  <a:ext cx="535101" cy="383385"/>
                  <a:chOff x="0" y="-1"/>
                  <a:chExt cx="535100" cy="383385"/>
                </a:xfrm>
              </p:grpSpPr>
              <p:sp>
                <p:nvSpPr>
                  <p:cNvPr id="4214" name="AutoShape 118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4215" name="AutoShape 119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1599" y="3599"/>
                        </a:moveTo>
                        <a:cubicBezTo>
                          <a:pt x="21599" y="5588"/>
                          <a:pt x="16764" y="7199"/>
                          <a:pt x="10800" y="7199"/>
                        </a:cubicBezTo>
                        <a:cubicBezTo>
                          <a:pt x="4835" y="7199"/>
                          <a:pt x="0" y="5588"/>
                          <a:pt x="0" y="3599"/>
                        </a:cubicBezTo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4216" name="Group 120"/>
                <p:cNvGrpSpPr>
                  <a:grpSpLocks/>
                </p:cNvGrpSpPr>
                <p:nvPr/>
              </p:nvGrpSpPr>
              <p:grpSpPr bwMode="auto">
                <a:xfrm>
                  <a:off x="1023" y="228597"/>
                  <a:ext cx="535101" cy="383385"/>
                  <a:chOff x="0" y="-1"/>
                  <a:chExt cx="535100" cy="383385"/>
                </a:xfrm>
              </p:grpSpPr>
              <p:sp>
                <p:nvSpPr>
                  <p:cNvPr id="4217" name="AutoShape 121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4218" name="AutoShape 122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1599" y="3599"/>
                        </a:moveTo>
                        <a:cubicBezTo>
                          <a:pt x="21599" y="5588"/>
                          <a:pt x="16764" y="7199"/>
                          <a:pt x="10800" y="7199"/>
                        </a:cubicBezTo>
                        <a:cubicBezTo>
                          <a:pt x="4835" y="7199"/>
                          <a:pt x="0" y="5588"/>
                          <a:pt x="0" y="3599"/>
                        </a:cubicBezTo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4219" name="Group 123"/>
                <p:cNvGrpSpPr>
                  <a:grpSpLocks/>
                </p:cNvGrpSpPr>
                <p:nvPr/>
              </p:nvGrpSpPr>
              <p:grpSpPr bwMode="auto">
                <a:xfrm>
                  <a:off x="2046" y="457195"/>
                  <a:ext cx="534760" cy="307185"/>
                  <a:chOff x="-1" y="-1"/>
                  <a:chExt cx="534760" cy="307186"/>
                </a:xfrm>
              </p:grpSpPr>
              <p:sp>
                <p:nvSpPr>
                  <p:cNvPr id="4220" name="AutoShape 124"/>
                  <p:cNvSpPr>
                    <a:spLocks/>
                  </p:cNvSpPr>
                  <p:nvPr/>
                </p:nvSpPr>
                <p:spPr bwMode="auto">
                  <a:xfrm rot="10784614">
                    <a:off x="679" y="1192"/>
                    <a:ext cx="533401" cy="3048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4221" name="AutoShape 125"/>
                  <p:cNvSpPr>
                    <a:spLocks/>
                  </p:cNvSpPr>
                  <p:nvPr/>
                </p:nvSpPr>
                <p:spPr bwMode="auto">
                  <a:xfrm rot="10784614">
                    <a:off x="679" y="1192"/>
                    <a:ext cx="533401" cy="3048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1599" y="3599"/>
                        </a:moveTo>
                        <a:cubicBezTo>
                          <a:pt x="21599" y="5588"/>
                          <a:pt x="16764" y="7199"/>
                          <a:pt x="10800" y="7199"/>
                        </a:cubicBezTo>
                        <a:cubicBezTo>
                          <a:pt x="4835" y="7199"/>
                          <a:pt x="0" y="5588"/>
                          <a:pt x="0" y="3599"/>
                        </a:cubicBezTo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</p:grpSp>
          </p:grpSp>
          <p:sp>
            <p:nvSpPr>
              <p:cNvPr id="4222" name="AutoShape 126"/>
              <p:cNvSpPr>
                <a:spLocks/>
              </p:cNvSpPr>
              <p:nvPr/>
            </p:nvSpPr>
            <p:spPr bwMode="auto">
              <a:xfrm rot="21584614" flipH="1">
                <a:off x="34877" y="663163"/>
                <a:ext cx="474663" cy="74613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grpSp>
          <p:nvGrpSpPr>
            <p:cNvPr id="4223" name="Group 127"/>
            <p:cNvGrpSpPr>
              <a:grpSpLocks/>
            </p:cNvGrpSpPr>
            <p:nvPr/>
          </p:nvGrpSpPr>
          <p:grpSpPr bwMode="auto">
            <a:xfrm>
              <a:off x="90918" y="44561"/>
              <a:ext cx="536806" cy="764381"/>
              <a:chOff x="-1" y="-1"/>
              <a:chExt cx="536807" cy="764381"/>
            </a:xfrm>
          </p:grpSpPr>
          <p:grpSp>
            <p:nvGrpSpPr>
              <p:cNvPr id="4224" name="Group 128"/>
              <p:cNvGrpSpPr>
                <a:grpSpLocks/>
              </p:cNvGrpSpPr>
              <p:nvPr/>
            </p:nvGrpSpPr>
            <p:grpSpPr bwMode="auto">
              <a:xfrm>
                <a:off x="-1" y="-1"/>
                <a:ext cx="536807" cy="764381"/>
                <a:chOff x="-1" y="-1"/>
                <a:chExt cx="536807" cy="764381"/>
              </a:xfrm>
            </p:grpSpPr>
            <p:grpSp>
              <p:nvGrpSpPr>
                <p:cNvPr id="4225" name="Group 129"/>
                <p:cNvGrpSpPr>
                  <a:grpSpLocks/>
                </p:cNvGrpSpPr>
                <p:nvPr/>
              </p:nvGrpSpPr>
              <p:grpSpPr bwMode="auto">
                <a:xfrm>
                  <a:off x="-1" y="-1"/>
                  <a:ext cx="535101" cy="383385"/>
                  <a:chOff x="0" y="-1"/>
                  <a:chExt cx="535100" cy="383385"/>
                </a:xfrm>
              </p:grpSpPr>
              <p:sp>
                <p:nvSpPr>
                  <p:cNvPr id="4226" name="AutoShape 130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4227" name="AutoShape 131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1599" y="3599"/>
                        </a:moveTo>
                        <a:cubicBezTo>
                          <a:pt x="21599" y="5588"/>
                          <a:pt x="16764" y="7199"/>
                          <a:pt x="10800" y="7199"/>
                        </a:cubicBezTo>
                        <a:cubicBezTo>
                          <a:pt x="4835" y="7199"/>
                          <a:pt x="0" y="5588"/>
                          <a:pt x="0" y="3599"/>
                        </a:cubicBezTo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4228" name="Group 132"/>
                <p:cNvGrpSpPr>
                  <a:grpSpLocks/>
                </p:cNvGrpSpPr>
                <p:nvPr/>
              </p:nvGrpSpPr>
              <p:grpSpPr bwMode="auto">
                <a:xfrm>
                  <a:off x="1023" y="228597"/>
                  <a:ext cx="535101" cy="383385"/>
                  <a:chOff x="0" y="-1"/>
                  <a:chExt cx="535100" cy="383385"/>
                </a:xfrm>
              </p:grpSpPr>
              <p:sp>
                <p:nvSpPr>
                  <p:cNvPr id="4229" name="AutoShape 133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4230" name="AutoShape 134"/>
                  <p:cNvSpPr>
                    <a:spLocks/>
                  </p:cNvSpPr>
                  <p:nvPr/>
                </p:nvSpPr>
                <p:spPr bwMode="auto">
                  <a:xfrm rot="10784614">
                    <a:off x="849" y="1191"/>
                    <a:ext cx="533401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1599" y="3599"/>
                        </a:moveTo>
                        <a:cubicBezTo>
                          <a:pt x="21599" y="5588"/>
                          <a:pt x="16764" y="7199"/>
                          <a:pt x="10800" y="7199"/>
                        </a:cubicBezTo>
                        <a:cubicBezTo>
                          <a:pt x="4835" y="7199"/>
                          <a:pt x="0" y="5588"/>
                          <a:pt x="0" y="3599"/>
                        </a:cubicBezTo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4231" name="Group 135"/>
                <p:cNvGrpSpPr>
                  <a:grpSpLocks/>
                </p:cNvGrpSpPr>
                <p:nvPr/>
              </p:nvGrpSpPr>
              <p:grpSpPr bwMode="auto">
                <a:xfrm>
                  <a:off x="2046" y="457195"/>
                  <a:ext cx="534760" cy="307185"/>
                  <a:chOff x="-1" y="-1"/>
                  <a:chExt cx="534760" cy="307186"/>
                </a:xfrm>
              </p:grpSpPr>
              <p:sp>
                <p:nvSpPr>
                  <p:cNvPr id="4232" name="AutoShape 136"/>
                  <p:cNvSpPr>
                    <a:spLocks/>
                  </p:cNvSpPr>
                  <p:nvPr/>
                </p:nvSpPr>
                <p:spPr bwMode="auto">
                  <a:xfrm rot="10784614">
                    <a:off x="679" y="1192"/>
                    <a:ext cx="533401" cy="3048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4233" name="AutoShape 137"/>
                  <p:cNvSpPr>
                    <a:spLocks/>
                  </p:cNvSpPr>
                  <p:nvPr/>
                </p:nvSpPr>
                <p:spPr bwMode="auto">
                  <a:xfrm rot="10784614">
                    <a:off x="679" y="1192"/>
                    <a:ext cx="533401" cy="3048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1599" y="3599"/>
                        </a:moveTo>
                        <a:cubicBezTo>
                          <a:pt x="21599" y="5588"/>
                          <a:pt x="16764" y="7199"/>
                          <a:pt x="10800" y="7199"/>
                        </a:cubicBezTo>
                        <a:cubicBezTo>
                          <a:pt x="4835" y="7199"/>
                          <a:pt x="0" y="5588"/>
                          <a:pt x="0" y="3599"/>
                        </a:cubicBezTo>
                        <a:moveTo>
                          <a:pt x="0" y="3599"/>
                        </a:moveTo>
                        <a:cubicBezTo>
                          <a:pt x="0" y="1611"/>
                          <a:pt x="4835" y="0"/>
                          <a:pt x="10799" y="0"/>
                        </a:cubicBezTo>
                        <a:cubicBezTo>
                          <a:pt x="16764" y="0"/>
                          <a:pt x="21599" y="1611"/>
                          <a:pt x="21599" y="3599"/>
                        </a:cubicBezTo>
                        <a:lnTo>
                          <a:pt x="21599" y="18000"/>
                        </a:lnTo>
                        <a:cubicBezTo>
                          <a:pt x="21599" y="19988"/>
                          <a:pt x="16764" y="21600"/>
                          <a:pt x="10800" y="21600"/>
                        </a:cubicBezTo>
                        <a:cubicBezTo>
                          <a:pt x="4835" y="21600"/>
                          <a:pt x="0" y="19988"/>
                          <a:pt x="0" y="1800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endParaRPr lang="en-US" altLang="en-US"/>
                  </a:p>
                </p:txBody>
              </p:sp>
            </p:grpSp>
          </p:grpSp>
          <p:sp>
            <p:nvSpPr>
              <p:cNvPr id="4234" name="AutoShape 138"/>
              <p:cNvSpPr>
                <a:spLocks/>
              </p:cNvSpPr>
              <p:nvPr/>
            </p:nvSpPr>
            <p:spPr bwMode="auto">
              <a:xfrm rot="21584614" flipH="1">
                <a:off x="34877" y="663163"/>
                <a:ext cx="474663" cy="74613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grpSp>
          <p:nvGrpSpPr>
            <p:cNvPr id="4235" name="Group 139"/>
            <p:cNvGrpSpPr>
              <a:grpSpLocks/>
            </p:cNvGrpSpPr>
            <p:nvPr/>
          </p:nvGrpSpPr>
          <p:grpSpPr bwMode="auto">
            <a:xfrm>
              <a:off x="605079" y="-1"/>
              <a:ext cx="223191" cy="392293"/>
              <a:chOff x="0" y="0"/>
              <a:chExt cx="223191" cy="392292"/>
            </a:xfrm>
          </p:grpSpPr>
          <p:sp>
            <p:nvSpPr>
              <p:cNvPr id="4236" name="AutoShape 140"/>
              <p:cNvSpPr>
                <a:spLocks/>
              </p:cNvSpPr>
              <p:nvPr/>
            </p:nvSpPr>
            <p:spPr bwMode="auto">
              <a:xfrm rot="21584614" flipH="1">
                <a:off x="166" y="3205"/>
                <a:ext cx="74613" cy="746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37" name="AutoShape 141"/>
              <p:cNvSpPr>
                <a:spLocks/>
              </p:cNvSpPr>
              <p:nvPr/>
            </p:nvSpPr>
            <p:spPr bwMode="auto">
              <a:xfrm rot="16184614">
                <a:off x="-46764" y="121772"/>
                <a:ext cx="390526" cy="1476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17261" y="0"/>
                    </a:lnTo>
                    <a:lnTo>
                      <a:pt x="21600" y="0"/>
                    </a:lnTo>
                    <a:lnTo>
                      <a:pt x="4338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38" name="AutoShape 142"/>
              <p:cNvSpPr>
                <a:spLocks/>
              </p:cNvSpPr>
              <p:nvPr/>
            </p:nvSpPr>
            <p:spPr bwMode="auto">
              <a:xfrm rot="21584614" flipH="1">
                <a:off x="4214" y="79069"/>
                <a:ext cx="217488" cy="312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14352" y="0"/>
                    </a:lnTo>
                    <a:lnTo>
                      <a:pt x="21599" y="0"/>
                    </a:lnTo>
                    <a:lnTo>
                      <a:pt x="7247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grpSp>
          <p:nvGrpSpPr>
            <p:cNvPr id="4239" name="Group 143"/>
            <p:cNvGrpSpPr>
              <a:grpSpLocks/>
            </p:cNvGrpSpPr>
            <p:nvPr/>
          </p:nvGrpSpPr>
          <p:grpSpPr bwMode="auto">
            <a:xfrm>
              <a:off x="623838" y="644447"/>
              <a:ext cx="223192" cy="392292"/>
              <a:chOff x="0" y="0"/>
              <a:chExt cx="223191" cy="392292"/>
            </a:xfrm>
          </p:grpSpPr>
          <p:sp>
            <p:nvSpPr>
              <p:cNvPr id="4240" name="AutoShape 144"/>
              <p:cNvSpPr>
                <a:spLocks/>
              </p:cNvSpPr>
              <p:nvPr/>
            </p:nvSpPr>
            <p:spPr bwMode="auto">
              <a:xfrm rot="21584614" flipH="1">
                <a:off x="166" y="3205"/>
                <a:ext cx="74613" cy="746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41" name="AutoShape 145"/>
              <p:cNvSpPr>
                <a:spLocks/>
              </p:cNvSpPr>
              <p:nvPr/>
            </p:nvSpPr>
            <p:spPr bwMode="auto">
              <a:xfrm rot="16184614">
                <a:off x="-46764" y="121772"/>
                <a:ext cx="390526" cy="1476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17261" y="0"/>
                    </a:lnTo>
                    <a:lnTo>
                      <a:pt x="21600" y="0"/>
                    </a:lnTo>
                    <a:lnTo>
                      <a:pt x="4338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42" name="AutoShape 146"/>
              <p:cNvSpPr>
                <a:spLocks/>
              </p:cNvSpPr>
              <p:nvPr/>
            </p:nvSpPr>
            <p:spPr bwMode="auto">
              <a:xfrm rot="21584614" flipH="1">
                <a:off x="4214" y="79069"/>
                <a:ext cx="217488" cy="312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14352" y="0"/>
                    </a:lnTo>
                    <a:lnTo>
                      <a:pt x="21599" y="0"/>
                    </a:lnTo>
                    <a:lnTo>
                      <a:pt x="7247" y="21599"/>
                    </a:lnTo>
                    <a:close/>
                  </a:path>
                </a:pathLst>
              </a:custGeom>
              <a:solidFill>
                <a:srgbClr val="996633"/>
              </a:solidFill>
              <a:ln w="63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</p:grpSp>
      <p:grpSp>
        <p:nvGrpSpPr>
          <p:cNvPr id="4243" name="Group 147"/>
          <p:cNvGrpSpPr>
            <a:grpSpLocks/>
          </p:cNvGrpSpPr>
          <p:nvPr/>
        </p:nvGrpSpPr>
        <p:grpSpPr bwMode="auto">
          <a:xfrm>
            <a:off x="5334000" y="4622800"/>
            <a:ext cx="381000" cy="406400"/>
            <a:chOff x="0" y="0"/>
            <a:chExt cx="381000" cy="406009"/>
          </a:xfrm>
        </p:grpSpPr>
        <p:sp>
          <p:nvSpPr>
            <p:cNvPr id="4244" name="AutoShape 148"/>
            <p:cNvSpPr>
              <a:spLocks/>
            </p:cNvSpPr>
            <p:nvPr/>
          </p:nvSpPr>
          <p:spPr bwMode="auto">
            <a:xfrm>
              <a:off x="76200" y="101208"/>
              <a:ext cx="228600" cy="3048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66FF99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grpSp>
          <p:nvGrpSpPr>
            <p:cNvPr id="4245" name="Group 149"/>
            <p:cNvGrpSpPr>
              <a:grpSpLocks/>
            </p:cNvGrpSpPr>
            <p:nvPr/>
          </p:nvGrpSpPr>
          <p:grpSpPr bwMode="auto">
            <a:xfrm>
              <a:off x="0" y="0"/>
              <a:ext cx="381000" cy="202417"/>
              <a:chOff x="0" y="0"/>
              <a:chExt cx="381000" cy="202417"/>
            </a:xfrm>
          </p:grpSpPr>
          <p:sp>
            <p:nvSpPr>
              <p:cNvPr id="4246" name="AutoShape 150"/>
              <p:cNvSpPr>
                <a:spLocks/>
              </p:cNvSpPr>
              <p:nvPr/>
            </p:nvSpPr>
            <p:spPr bwMode="auto">
              <a:xfrm>
                <a:off x="0" y="25008"/>
                <a:ext cx="381000" cy="1524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66FF99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247" name="AutoShape 151"/>
              <p:cNvSpPr>
                <a:spLocks/>
              </p:cNvSpPr>
              <p:nvPr/>
            </p:nvSpPr>
            <p:spPr bwMode="auto">
              <a:xfrm>
                <a:off x="19838" y="0"/>
                <a:ext cx="341324" cy="202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r>
                  <a:rPr lang="en-US" altLang="en-US" sz="800"/>
                  <a:t>Toilet</a:t>
                </a:r>
                <a:endParaRPr lang="en-US" altLang="en-US"/>
              </a:p>
            </p:txBody>
          </p:sp>
        </p:grpSp>
      </p:grpSp>
      <p:grpSp>
        <p:nvGrpSpPr>
          <p:cNvPr id="4248" name="Group 152"/>
          <p:cNvGrpSpPr>
            <a:grpSpLocks/>
          </p:cNvGrpSpPr>
          <p:nvPr/>
        </p:nvGrpSpPr>
        <p:grpSpPr bwMode="auto">
          <a:xfrm>
            <a:off x="4343400" y="3505200"/>
            <a:ext cx="228600" cy="228600"/>
            <a:chOff x="0" y="0"/>
            <a:chExt cx="228600" cy="228600"/>
          </a:xfrm>
        </p:grpSpPr>
        <p:sp>
          <p:nvSpPr>
            <p:cNvPr id="4249" name="AutoShape 153"/>
            <p:cNvSpPr>
              <a:spLocks/>
            </p:cNvSpPr>
            <p:nvPr/>
          </p:nvSpPr>
          <p:spPr bwMode="auto">
            <a:xfrm>
              <a:off x="0" y="57150"/>
              <a:ext cx="228600" cy="1714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50" name="AutoShape 154"/>
            <p:cNvSpPr>
              <a:spLocks/>
            </p:cNvSpPr>
            <p:nvPr/>
          </p:nvSpPr>
          <p:spPr bwMode="auto">
            <a:xfrm>
              <a:off x="57150" y="0"/>
              <a:ext cx="114300" cy="1143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251" name="Group 155"/>
          <p:cNvGrpSpPr>
            <a:grpSpLocks/>
          </p:cNvGrpSpPr>
          <p:nvPr/>
        </p:nvGrpSpPr>
        <p:grpSpPr bwMode="auto">
          <a:xfrm>
            <a:off x="609600" y="2665413"/>
            <a:ext cx="311150" cy="839787"/>
            <a:chOff x="0" y="-1"/>
            <a:chExt cx="311151" cy="838202"/>
          </a:xfrm>
        </p:grpSpPr>
        <p:sp>
          <p:nvSpPr>
            <p:cNvPr id="4252" name="Line 156"/>
            <p:cNvSpPr>
              <a:spLocks noChangeShapeType="1"/>
            </p:cNvSpPr>
            <p:nvPr/>
          </p:nvSpPr>
          <p:spPr bwMode="auto">
            <a:xfrm flipH="1">
              <a:off x="76199" y="457200"/>
              <a:ext cx="152401" cy="381001"/>
            </a:xfrm>
            <a:prstGeom prst="lin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253" name="Line 157"/>
            <p:cNvSpPr>
              <a:spLocks noChangeShapeType="1"/>
            </p:cNvSpPr>
            <p:nvPr/>
          </p:nvSpPr>
          <p:spPr bwMode="auto">
            <a:xfrm>
              <a:off x="76199" y="457200"/>
              <a:ext cx="152402" cy="381001"/>
            </a:xfrm>
            <a:prstGeom prst="lin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grpSp>
          <p:nvGrpSpPr>
            <p:cNvPr id="4254" name="Group 158"/>
            <p:cNvGrpSpPr>
              <a:grpSpLocks/>
            </p:cNvGrpSpPr>
            <p:nvPr/>
          </p:nvGrpSpPr>
          <p:grpSpPr bwMode="auto">
            <a:xfrm>
              <a:off x="0" y="-1"/>
              <a:ext cx="311151" cy="513357"/>
              <a:chOff x="0" y="-1"/>
              <a:chExt cx="311151" cy="513357"/>
            </a:xfrm>
          </p:grpSpPr>
          <p:sp>
            <p:nvSpPr>
              <p:cNvPr id="4255" name="AutoShape 159"/>
              <p:cNvSpPr>
                <a:spLocks/>
              </p:cNvSpPr>
              <p:nvPr/>
            </p:nvSpPr>
            <p:spPr bwMode="auto">
              <a:xfrm flipH="1">
                <a:off x="1123" y="0"/>
                <a:ext cx="310028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256" name="AutoShape 160"/>
              <p:cNvSpPr>
                <a:spLocks/>
              </p:cNvSpPr>
              <p:nvPr/>
            </p:nvSpPr>
            <p:spPr bwMode="auto">
              <a:xfrm>
                <a:off x="0" y="183453"/>
                <a:ext cx="311150" cy="17627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8288" tIns="18288" rIns="18288" bIns="18288"/>
              <a:lstStyle/>
              <a:p>
                <a:r>
                  <a:rPr lang="en-US" altLang="en-US" dirty="0">
                    <a:latin typeface="Arial Narrow Bold" charset="0"/>
                    <a:ea typeface="Arial Narrow Bold" charset="0"/>
                    <a:cs typeface="Arial Narrow Bold" charset="0"/>
                    <a:sym typeface="Arial Narrow Bold" charset="0"/>
                  </a:rPr>
                  <a:t>DT</a:t>
                </a:r>
                <a:endParaRPr lang="en-US" altLang="en-US" dirty="0"/>
              </a:p>
            </p:txBody>
          </p:sp>
        </p:grpSp>
      </p:grpSp>
      <p:grpSp>
        <p:nvGrpSpPr>
          <p:cNvPr id="4257" name="Group 161"/>
          <p:cNvGrpSpPr>
            <a:grpSpLocks/>
          </p:cNvGrpSpPr>
          <p:nvPr/>
        </p:nvGrpSpPr>
        <p:grpSpPr bwMode="auto">
          <a:xfrm>
            <a:off x="5241925" y="3238500"/>
            <a:ext cx="258763" cy="227013"/>
            <a:chOff x="-1" y="-1"/>
            <a:chExt cx="259481" cy="226987"/>
          </a:xfrm>
        </p:grpSpPr>
        <p:sp>
          <p:nvSpPr>
            <p:cNvPr id="4258" name="AutoShape 162"/>
            <p:cNvSpPr>
              <a:spLocks/>
            </p:cNvSpPr>
            <p:nvPr/>
          </p:nvSpPr>
          <p:spPr bwMode="auto">
            <a:xfrm>
              <a:off x="15439" y="37292"/>
              <a:ext cx="228601" cy="1524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59" name="AutoShape 163"/>
            <p:cNvSpPr>
              <a:spLocks/>
            </p:cNvSpPr>
            <p:nvPr/>
          </p:nvSpPr>
          <p:spPr bwMode="auto">
            <a:xfrm>
              <a:off x="0" y="0"/>
              <a:ext cx="259480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P1</a:t>
              </a:r>
              <a:endParaRPr lang="en-US" altLang="en-US"/>
            </a:p>
          </p:txBody>
        </p:sp>
      </p:grpSp>
      <p:grpSp>
        <p:nvGrpSpPr>
          <p:cNvPr id="4260" name="Group 164"/>
          <p:cNvGrpSpPr>
            <a:grpSpLocks/>
          </p:cNvGrpSpPr>
          <p:nvPr/>
        </p:nvGrpSpPr>
        <p:grpSpPr bwMode="auto">
          <a:xfrm>
            <a:off x="5546725" y="3238500"/>
            <a:ext cx="258763" cy="227013"/>
            <a:chOff x="-1" y="-1"/>
            <a:chExt cx="259481" cy="226987"/>
          </a:xfrm>
        </p:grpSpPr>
        <p:sp>
          <p:nvSpPr>
            <p:cNvPr id="4261" name="AutoShape 165"/>
            <p:cNvSpPr>
              <a:spLocks/>
            </p:cNvSpPr>
            <p:nvPr/>
          </p:nvSpPr>
          <p:spPr bwMode="auto">
            <a:xfrm>
              <a:off x="15439" y="37292"/>
              <a:ext cx="228601" cy="1524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62" name="AutoShape 166"/>
            <p:cNvSpPr>
              <a:spLocks/>
            </p:cNvSpPr>
            <p:nvPr/>
          </p:nvSpPr>
          <p:spPr bwMode="auto">
            <a:xfrm>
              <a:off x="0" y="0"/>
              <a:ext cx="259480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P2</a:t>
              </a:r>
              <a:endParaRPr lang="en-US" altLang="en-US"/>
            </a:p>
          </p:txBody>
        </p:sp>
      </p:grpSp>
      <p:grpSp>
        <p:nvGrpSpPr>
          <p:cNvPr id="4263" name="Group 167"/>
          <p:cNvGrpSpPr>
            <a:grpSpLocks/>
          </p:cNvGrpSpPr>
          <p:nvPr/>
        </p:nvGrpSpPr>
        <p:grpSpPr bwMode="auto">
          <a:xfrm>
            <a:off x="5241925" y="3543300"/>
            <a:ext cx="258763" cy="227013"/>
            <a:chOff x="-1" y="-1"/>
            <a:chExt cx="259481" cy="226987"/>
          </a:xfrm>
        </p:grpSpPr>
        <p:sp>
          <p:nvSpPr>
            <p:cNvPr id="4264" name="AutoShape 168"/>
            <p:cNvSpPr>
              <a:spLocks/>
            </p:cNvSpPr>
            <p:nvPr/>
          </p:nvSpPr>
          <p:spPr bwMode="auto">
            <a:xfrm>
              <a:off x="15439" y="37292"/>
              <a:ext cx="228601" cy="1524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65" name="AutoShape 169"/>
            <p:cNvSpPr>
              <a:spLocks/>
            </p:cNvSpPr>
            <p:nvPr/>
          </p:nvSpPr>
          <p:spPr bwMode="auto">
            <a:xfrm>
              <a:off x="0" y="0"/>
              <a:ext cx="259480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P3</a:t>
              </a:r>
              <a:endParaRPr lang="en-US" altLang="en-US"/>
            </a:p>
          </p:txBody>
        </p:sp>
      </p:grpSp>
      <p:grpSp>
        <p:nvGrpSpPr>
          <p:cNvPr id="4266" name="Group 170"/>
          <p:cNvGrpSpPr>
            <a:grpSpLocks/>
          </p:cNvGrpSpPr>
          <p:nvPr/>
        </p:nvGrpSpPr>
        <p:grpSpPr bwMode="auto">
          <a:xfrm>
            <a:off x="5546725" y="3543300"/>
            <a:ext cx="258763" cy="227013"/>
            <a:chOff x="-1" y="-1"/>
            <a:chExt cx="259481" cy="226987"/>
          </a:xfrm>
        </p:grpSpPr>
        <p:sp>
          <p:nvSpPr>
            <p:cNvPr id="4267" name="AutoShape 171"/>
            <p:cNvSpPr>
              <a:spLocks/>
            </p:cNvSpPr>
            <p:nvPr/>
          </p:nvSpPr>
          <p:spPr bwMode="auto">
            <a:xfrm>
              <a:off x="15439" y="37292"/>
              <a:ext cx="228601" cy="1524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68" name="AutoShape 172"/>
            <p:cNvSpPr>
              <a:spLocks/>
            </p:cNvSpPr>
            <p:nvPr/>
          </p:nvSpPr>
          <p:spPr bwMode="auto">
            <a:xfrm>
              <a:off x="0" y="0"/>
              <a:ext cx="259480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P4</a:t>
              </a:r>
              <a:endParaRPr lang="en-US" altLang="en-US"/>
            </a:p>
          </p:txBody>
        </p:sp>
      </p:grpSp>
      <p:grpSp>
        <p:nvGrpSpPr>
          <p:cNvPr id="4269" name="Group 173"/>
          <p:cNvGrpSpPr>
            <a:grpSpLocks/>
          </p:cNvGrpSpPr>
          <p:nvPr/>
        </p:nvGrpSpPr>
        <p:grpSpPr bwMode="auto">
          <a:xfrm>
            <a:off x="1333500" y="1370013"/>
            <a:ext cx="311150" cy="514350"/>
            <a:chOff x="-1" y="-1"/>
            <a:chExt cx="309606" cy="513357"/>
          </a:xfrm>
        </p:grpSpPr>
        <p:grpSp>
          <p:nvGrpSpPr>
            <p:cNvPr id="4270" name="Group 174"/>
            <p:cNvGrpSpPr>
              <a:grpSpLocks/>
            </p:cNvGrpSpPr>
            <p:nvPr/>
          </p:nvGrpSpPr>
          <p:grpSpPr bwMode="auto">
            <a:xfrm>
              <a:off x="1159" y="-1"/>
              <a:ext cx="308446" cy="513357"/>
              <a:chOff x="0" y="-1"/>
              <a:chExt cx="308445" cy="513357"/>
            </a:xfrm>
          </p:grpSpPr>
          <p:sp>
            <p:nvSpPr>
              <p:cNvPr id="4271" name="AutoShape 175"/>
              <p:cNvSpPr>
                <a:spLocks/>
              </p:cNvSpPr>
              <p:nvPr/>
            </p:nvSpPr>
            <p:spPr bwMode="auto">
              <a:xfrm flipH="1">
                <a:off x="0" y="0"/>
                <a:ext cx="308445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272" name="AutoShape 176"/>
              <p:cNvSpPr>
                <a:spLocks/>
              </p:cNvSpPr>
              <p:nvPr/>
            </p:nvSpPr>
            <p:spPr bwMode="auto">
              <a:xfrm flipH="1">
                <a:off x="4813" y="106568"/>
                <a:ext cx="303632" cy="4067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811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8"/>
                    </a:lnTo>
                    <a:lnTo>
                      <a:pt x="17550" y="21600"/>
                    </a:lnTo>
                    <a:lnTo>
                      <a:pt x="3970" y="21600"/>
                    </a:lnTo>
                    <a:lnTo>
                      <a:pt x="0" y="16371"/>
                    </a:lnTo>
                    <a:lnTo>
                      <a:pt x="0" y="1742"/>
                    </a:lnTo>
                    <a:lnTo>
                      <a:pt x="38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273" name="AutoShape 177"/>
            <p:cNvSpPr>
              <a:spLocks/>
            </p:cNvSpPr>
            <p:nvPr/>
          </p:nvSpPr>
          <p:spPr bwMode="auto">
            <a:xfrm>
              <a:off x="0" y="142398"/>
              <a:ext cx="260435" cy="2692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200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 </a:t>
              </a:r>
              <a:r>
                <a:rPr lang="en-US" altLang="en-US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T1</a:t>
              </a:r>
              <a:endParaRPr lang="en-US" altLang="en-US"/>
            </a:p>
          </p:txBody>
        </p:sp>
      </p:grpSp>
      <p:grpSp>
        <p:nvGrpSpPr>
          <p:cNvPr id="4274" name="Group 178"/>
          <p:cNvGrpSpPr>
            <a:grpSpLocks/>
          </p:cNvGrpSpPr>
          <p:nvPr/>
        </p:nvGrpSpPr>
        <p:grpSpPr bwMode="auto">
          <a:xfrm>
            <a:off x="912813" y="1370013"/>
            <a:ext cx="331787" cy="514350"/>
            <a:chOff x="-1" y="-1"/>
            <a:chExt cx="330202" cy="513357"/>
          </a:xfrm>
        </p:grpSpPr>
        <p:grpSp>
          <p:nvGrpSpPr>
            <p:cNvPr id="4275" name="Group 179"/>
            <p:cNvGrpSpPr>
              <a:grpSpLocks/>
            </p:cNvGrpSpPr>
            <p:nvPr/>
          </p:nvGrpSpPr>
          <p:grpSpPr bwMode="auto">
            <a:xfrm>
              <a:off x="20173" y="-1"/>
              <a:ext cx="310028" cy="513357"/>
              <a:chOff x="0" y="-1"/>
              <a:chExt cx="310027" cy="513357"/>
            </a:xfrm>
          </p:grpSpPr>
          <p:sp>
            <p:nvSpPr>
              <p:cNvPr id="4276" name="AutoShape 180"/>
              <p:cNvSpPr>
                <a:spLocks/>
              </p:cNvSpPr>
              <p:nvPr/>
            </p:nvSpPr>
            <p:spPr bwMode="auto">
              <a:xfrm flipH="1">
                <a:off x="0" y="0"/>
                <a:ext cx="310027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277" name="AutoShape 181"/>
              <p:cNvSpPr>
                <a:spLocks/>
              </p:cNvSpPr>
              <p:nvPr/>
            </p:nvSpPr>
            <p:spPr bwMode="auto">
              <a:xfrm flipH="1">
                <a:off x="1454" y="236007"/>
                <a:ext cx="308573" cy="27734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780"/>
                    </a:lnTo>
                    <a:lnTo>
                      <a:pt x="17579" y="21600"/>
                    </a:lnTo>
                    <a:lnTo>
                      <a:pt x="4020" y="21600"/>
                    </a:lnTo>
                    <a:lnTo>
                      <a:pt x="0" y="1378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278" name="AutoShape 182"/>
            <p:cNvSpPr>
              <a:spLocks/>
            </p:cNvSpPr>
            <p:nvPr/>
          </p:nvSpPr>
          <p:spPr bwMode="auto">
            <a:xfrm>
              <a:off x="0" y="241300"/>
              <a:ext cx="254643" cy="2311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 T1</a:t>
              </a:r>
              <a:endParaRPr lang="en-US" altLang="en-US"/>
            </a:p>
          </p:txBody>
        </p:sp>
      </p:grpSp>
      <p:grpSp>
        <p:nvGrpSpPr>
          <p:cNvPr id="4279" name="Group 183"/>
          <p:cNvGrpSpPr>
            <a:grpSpLocks/>
          </p:cNvGrpSpPr>
          <p:nvPr/>
        </p:nvGrpSpPr>
        <p:grpSpPr bwMode="auto">
          <a:xfrm>
            <a:off x="4724400" y="3275013"/>
            <a:ext cx="152400" cy="152400"/>
            <a:chOff x="0" y="-1"/>
            <a:chExt cx="152400" cy="152401"/>
          </a:xfrm>
        </p:grpSpPr>
        <p:sp>
          <p:nvSpPr>
            <p:cNvPr id="4280" name="AutoShape 184"/>
            <p:cNvSpPr>
              <a:spLocks/>
            </p:cNvSpPr>
            <p:nvPr/>
          </p:nvSpPr>
          <p:spPr bwMode="auto">
            <a:xfrm>
              <a:off x="0" y="-1"/>
              <a:ext cx="152400" cy="1524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1" name="AutoShape 185"/>
            <p:cNvSpPr>
              <a:spLocks/>
            </p:cNvSpPr>
            <p:nvPr/>
          </p:nvSpPr>
          <p:spPr bwMode="auto">
            <a:xfrm>
              <a:off x="19050" y="21771"/>
              <a:ext cx="19050" cy="217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2" name="AutoShape 186"/>
            <p:cNvSpPr>
              <a:spLocks/>
            </p:cNvSpPr>
            <p:nvPr/>
          </p:nvSpPr>
          <p:spPr bwMode="auto">
            <a:xfrm>
              <a:off x="19050" y="65314"/>
              <a:ext cx="19050" cy="217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3" name="AutoShape 187"/>
            <p:cNvSpPr>
              <a:spLocks/>
            </p:cNvSpPr>
            <p:nvPr/>
          </p:nvSpPr>
          <p:spPr bwMode="auto">
            <a:xfrm>
              <a:off x="19050" y="108857"/>
              <a:ext cx="19050" cy="217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4" name="AutoShape 188"/>
            <p:cNvSpPr>
              <a:spLocks/>
            </p:cNvSpPr>
            <p:nvPr/>
          </p:nvSpPr>
          <p:spPr bwMode="auto">
            <a:xfrm>
              <a:off x="95250" y="21771"/>
              <a:ext cx="38100" cy="1088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5" name="AutoShape 189"/>
            <p:cNvSpPr>
              <a:spLocks/>
            </p:cNvSpPr>
            <p:nvPr/>
          </p:nvSpPr>
          <p:spPr bwMode="auto">
            <a:xfrm>
              <a:off x="57150" y="21771"/>
              <a:ext cx="19050" cy="217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6" name="AutoShape 190"/>
            <p:cNvSpPr>
              <a:spLocks/>
            </p:cNvSpPr>
            <p:nvPr/>
          </p:nvSpPr>
          <p:spPr bwMode="auto">
            <a:xfrm>
              <a:off x="57150" y="65314"/>
              <a:ext cx="19050" cy="217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287" name="AutoShape 191"/>
            <p:cNvSpPr>
              <a:spLocks/>
            </p:cNvSpPr>
            <p:nvPr/>
          </p:nvSpPr>
          <p:spPr bwMode="auto">
            <a:xfrm>
              <a:off x="57150" y="108857"/>
              <a:ext cx="19050" cy="217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sp>
        <p:nvSpPr>
          <p:cNvPr id="4288" name="AutoShape 192"/>
          <p:cNvSpPr>
            <a:spLocks/>
          </p:cNvSpPr>
          <p:nvPr/>
        </p:nvSpPr>
        <p:spPr bwMode="auto">
          <a:xfrm flipH="1">
            <a:off x="914400" y="684213"/>
            <a:ext cx="309563" cy="5143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6965" y="0"/>
                </a:moveTo>
                <a:lnTo>
                  <a:pt x="14947" y="0"/>
                </a:lnTo>
                <a:lnTo>
                  <a:pt x="14947" y="4395"/>
                </a:lnTo>
                <a:lnTo>
                  <a:pt x="17608" y="4395"/>
                </a:lnTo>
                <a:lnTo>
                  <a:pt x="21599" y="5818"/>
                </a:lnTo>
                <a:lnTo>
                  <a:pt x="21599" y="17372"/>
                </a:lnTo>
                <a:lnTo>
                  <a:pt x="17608" y="21599"/>
                </a:lnTo>
                <a:lnTo>
                  <a:pt x="3991" y="21599"/>
                </a:lnTo>
                <a:lnTo>
                  <a:pt x="0" y="17372"/>
                </a:lnTo>
                <a:lnTo>
                  <a:pt x="0" y="5818"/>
                </a:lnTo>
                <a:lnTo>
                  <a:pt x="3991" y="4395"/>
                </a:lnTo>
                <a:lnTo>
                  <a:pt x="6965" y="4395"/>
                </a:lnTo>
                <a:lnTo>
                  <a:pt x="6965" y="0"/>
                </a:lnTo>
              </a:path>
            </a:pathLst>
          </a:custGeom>
          <a:solidFill>
            <a:srgbClr val="C8B496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/>
          </a:p>
        </p:txBody>
      </p:sp>
      <p:grpSp>
        <p:nvGrpSpPr>
          <p:cNvPr id="4289" name="Group 193"/>
          <p:cNvGrpSpPr>
            <a:grpSpLocks/>
          </p:cNvGrpSpPr>
          <p:nvPr/>
        </p:nvGrpSpPr>
        <p:grpSpPr bwMode="auto">
          <a:xfrm>
            <a:off x="1752600" y="684213"/>
            <a:ext cx="309563" cy="514350"/>
            <a:chOff x="-1" y="-1"/>
            <a:chExt cx="310028" cy="513357"/>
          </a:xfrm>
        </p:grpSpPr>
        <p:sp>
          <p:nvSpPr>
            <p:cNvPr id="4290" name="AutoShape 194"/>
            <p:cNvSpPr>
              <a:spLocks/>
            </p:cNvSpPr>
            <p:nvPr/>
          </p:nvSpPr>
          <p:spPr bwMode="auto">
            <a:xfrm flipH="1">
              <a:off x="0" y="0"/>
              <a:ext cx="310027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599" y="5818"/>
                  </a:lnTo>
                  <a:lnTo>
                    <a:pt x="21599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grpSp>
          <p:nvGrpSpPr>
            <p:cNvPr id="4291" name="Group 195"/>
            <p:cNvGrpSpPr>
              <a:grpSpLocks/>
            </p:cNvGrpSpPr>
            <p:nvPr/>
          </p:nvGrpSpPr>
          <p:grpSpPr bwMode="auto">
            <a:xfrm>
              <a:off x="75076" y="152399"/>
              <a:ext cx="152401" cy="303214"/>
              <a:chOff x="0" y="-1"/>
              <a:chExt cx="152401" cy="303214"/>
            </a:xfrm>
          </p:grpSpPr>
          <p:sp>
            <p:nvSpPr>
              <p:cNvPr id="4292" name="Line 19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52401" cy="303213"/>
              </a:xfrm>
              <a:prstGeom prst="line">
                <a:avLst/>
              </a:pr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1pPr>
                <a:lvl2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2pPr>
                <a:lvl3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3pPr>
                <a:lvl4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4pPr>
                <a:lvl5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5pPr>
                <a:lvl6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6pPr>
                <a:lvl7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7pPr>
                <a:lvl8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8pPr>
                <a:lvl9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9pPr>
              </a:lstStyle>
              <a:p>
                <a:pPr algn="l"/>
                <a:endParaRPr lang="en-US" altLang="en-US" sz="1200">
                  <a:latin typeface="Helvetica" charset="0"/>
                  <a:ea typeface="Helvetica" charset="0"/>
                  <a:cs typeface="Helvetica" charset="0"/>
                  <a:sym typeface="Helvetica" charset="0"/>
                </a:endParaRPr>
              </a:p>
            </p:txBody>
          </p:sp>
          <p:sp>
            <p:nvSpPr>
              <p:cNvPr id="4293" name="Line 19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52401" cy="303213"/>
              </a:xfrm>
              <a:prstGeom prst="line">
                <a:avLst/>
              </a:prstGeom>
              <a:noFill/>
              <a:ln w="508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1pPr>
                <a:lvl2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2pPr>
                <a:lvl3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3pPr>
                <a:lvl4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4pPr>
                <a:lvl5pPr defTabSz="457200"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5pPr>
                <a:lvl6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6pPr>
                <a:lvl7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7pPr>
                <a:lvl8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8pPr>
                <a:lvl9pPr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  <a:sym typeface="Arial" charset="0"/>
                  </a:defRPr>
                </a:lvl9pPr>
              </a:lstStyle>
              <a:p>
                <a:pPr algn="l"/>
                <a:endParaRPr lang="en-US" altLang="en-US" sz="1200">
                  <a:latin typeface="Helvetica" charset="0"/>
                  <a:ea typeface="Helvetica" charset="0"/>
                  <a:cs typeface="Helvetica" charset="0"/>
                  <a:sym typeface="Helvetica" charset="0"/>
                </a:endParaRPr>
              </a:p>
            </p:txBody>
          </p:sp>
        </p:grpSp>
      </p:grpSp>
      <p:grpSp>
        <p:nvGrpSpPr>
          <p:cNvPr id="4294" name="Group 198"/>
          <p:cNvGrpSpPr>
            <a:grpSpLocks/>
          </p:cNvGrpSpPr>
          <p:nvPr/>
        </p:nvGrpSpPr>
        <p:grpSpPr bwMode="auto">
          <a:xfrm>
            <a:off x="4722813" y="3503613"/>
            <a:ext cx="228600" cy="228600"/>
            <a:chOff x="-1" y="-1"/>
            <a:chExt cx="228601" cy="228601"/>
          </a:xfrm>
        </p:grpSpPr>
        <p:sp>
          <p:nvSpPr>
            <p:cNvPr id="4295" name="AutoShape 199"/>
            <p:cNvSpPr>
              <a:spLocks/>
            </p:cNvSpPr>
            <p:nvPr/>
          </p:nvSpPr>
          <p:spPr bwMode="auto">
            <a:xfrm>
              <a:off x="-1" y="-1"/>
              <a:ext cx="228601" cy="2286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692" y="21599"/>
                  </a:moveTo>
                  <a:lnTo>
                    <a:pt x="21599" y="21599"/>
                  </a:lnTo>
                  <a:lnTo>
                    <a:pt x="21599" y="0"/>
                  </a:lnTo>
                  <a:lnTo>
                    <a:pt x="0" y="0"/>
                  </a:lnTo>
                  <a:lnTo>
                    <a:pt x="0" y="21599"/>
                  </a:lnTo>
                  <a:lnTo>
                    <a:pt x="10692" y="21599"/>
                  </a:lnTo>
                  <a:close/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296" name="AutoShape 200"/>
            <p:cNvSpPr>
              <a:spLocks/>
            </p:cNvSpPr>
            <p:nvPr/>
          </p:nvSpPr>
          <p:spPr bwMode="auto">
            <a:xfrm>
              <a:off x="18986" y="19716"/>
              <a:ext cx="183029" cy="1891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95" y="14141"/>
                  </a:moveTo>
                  <a:lnTo>
                    <a:pt x="2195" y="14916"/>
                  </a:lnTo>
                  <a:lnTo>
                    <a:pt x="2017" y="15372"/>
                  </a:lnTo>
                  <a:lnTo>
                    <a:pt x="1568" y="15900"/>
                  </a:lnTo>
                  <a:lnTo>
                    <a:pt x="1030" y="16393"/>
                  </a:lnTo>
                  <a:lnTo>
                    <a:pt x="626" y="16885"/>
                  </a:lnTo>
                  <a:lnTo>
                    <a:pt x="313" y="17378"/>
                  </a:lnTo>
                  <a:lnTo>
                    <a:pt x="134" y="17765"/>
                  </a:lnTo>
                  <a:lnTo>
                    <a:pt x="0" y="18293"/>
                  </a:lnTo>
                  <a:lnTo>
                    <a:pt x="44" y="18855"/>
                  </a:lnTo>
                  <a:lnTo>
                    <a:pt x="268" y="19418"/>
                  </a:lnTo>
                  <a:lnTo>
                    <a:pt x="582" y="19876"/>
                  </a:lnTo>
                  <a:lnTo>
                    <a:pt x="941" y="20368"/>
                  </a:lnTo>
                  <a:lnTo>
                    <a:pt x="1568" y="20861"/>
                  </a:lnTo>
                  <a:lnTo>
                    <a:pt x="2195" y="21353"/>
                  </a:lnTo>
                  <a:lnTo>
                    <a:pt x="3182" y="21600"/>
                  </a:lnTo>
                  <a:lnTo>
                    <a:pt x="5064" y="21600"/>
                  </a:lnTo>
                  <a:lnTo>
                    <a:pt x="5691" y="21353"/>
                  </a:lnTo>
                  <a:lnTo>
                    <a:pt x="6677" y="20861"/>
                  </a:lnTo>
                  <a:lnTo>
                    <a:pt x="7170" y="20403"/>
                  </a:lnTo>
                  <a:lnTo>
                    <a:pt x="7618" y="19876"/>
                  </a:lnTo>
                  <a:lnTo>
                    <a:pt x="7932" y="19383"/>
                  </a:lnTo>
                  <a:lnTo>
                    <a:pt x="8155" y="18785"/>
                  </a:lnTo>
                  <a:lnTo>
                    <a:pt x="8155" y="18222"/>
                  </a:lnTo>
                  <a:lnTo>
                    <a:pt x="8065" y="17800"/>
                  </a:lnTo>
                  <a:lnTo>
                    <a:pt x="7932" y="17378"/>
                  </a:lnTo>
                  <a:lnTo>
                    <a:pt x="7618" y="16885"/>
                  </a:lnTo>
                  <a:lnTo>
                    <a:pt x="7215" y="16393"/>
                  </a:lnTo>
                  <a:lnTo>
                    <a:pt x="6677" y="15900"/>
                  </a:lnTo>
                  <a:lnTo>
                    <a:pt x="6318" y="15407"/>
                  </a:lnTo>
                  <a:lnTo>
                    <a:pt x="6005" y="14916"/>
                  </a:lnTo>
                  <a:lnTo>
                    <a:pt x="6005" y="6930"/>
                  </a:lnTo>
                  <a:lnTo>
                    <a:pt x="6318" y="6192"/>
                  </a:lnTo>
                  <a:lnTo>
                    <a:pt x="6767" y="5699"/>
                  </a:lnTo>
                  <a:lnTo>
                    <a:pt x="7305" y="5206"/>
                  </a:lnTo>
                  <a:lnTo>
                    <a:pt x="7618" y="4714"/>
                  </a:lnTo>
                  <a:lnTo>
                    <a:pt x="7797" y="4432"/>
                  </a:lnTo>
                  <a:lnTo>
                    <a:pt x="8065" y="3975"/>
                  </a:lnTo>
                  <a:lnTo>
                    <a:pt x="8200" y="3306"/>
                  </a:lnTo>
                  <a:lnTo>
                    <a:pt x="8110" y="2744"/>
                  </a:lnTo>
                  <a:lnTo>
                    <a:pt x="7932" y="2216"/>
                  </a:lnTo>
                  <a:lnTo>
                    <a:pt x="7618" y="1723"/>
                  </a:lnTo>
                  <a:lnTo>
                    <a:pt x="7125" y="1196"/>
                  </a:lnTo>
                  <a:lnTo>
                    <a:pt x="6543" y="809"/>
                  </a:lnTo>
                  <a:lnTo>
                    <a:pt x="5736" y="458"/>
                  </a:lnTo>
                  <a:lnTo>
                    <a:pt x="5064" y="246"/>
                  </a:lnTo>
                  <a:lnTo>
                    <a:pt x="4122" y="105"/>
                  </a:lnTo>
                  <a:lnTo>
                    <a:pt x="3047" y="211"/>
                  </a:lnTo>
                  <a:lnTo>
                    <a:pt x="2195" y="493"/>
                  </a:lnTo>
                  <a:lnTo>
                    <a:pt x="1568" y="774"/>
                  </a:lnTo>
                  <a:lnTo>
                    <a:pt x="941" y="1231"/>
                  </a:lnTo>
                  <a:lnTo>
                    <a:pt x="538" y="1653"/>
                  </a:lnTo>
                  <a:lnTo>
                    <a:pt x="223" y="2216"/>
                  </a:lnTo>
                  <a:lnTo>
                    <a:pt x="0" y="2954"/>
                  </a:lnTo>
                  <a:lnTo>
                    <a:pt x="0" y="3482"/>
                  </a:lnTo>
                  <a:lnTo>
                    <a:pt x="89" y="3939"/>
                  </a:lnTo>
                  <a:lnTo>
                    <a:pt x="313" y="4467"/>
                  </a:lnTo>
                  <a:lnTo>
                    <a:pt x="626" y="4819"/>
                  </a:lnTo>
                  <a:lnTo>
                    <a:pt x="941" y="5206"/>
                  </a:lnTo>
                  <a:lnTo>
                    <a:pt x="1523" y="5734"/>
                  </a:lnTo>
                  <a:lnTo>
                    <a:pt x="1882" y="6192"/>
                  </a:lnTo>
                  <a:lnTo>
                    <a:pt x="2195" y="6930"/>
                  </a:lnTo>
                  <a:lnTo>
                    <a:pt x="2195" y="14141"/>
                  </a:lnTo>
                  <a:close/>
                  <a:moveTo>
                    <a:pt x="10441" y="0"/>
                  </a:moveTo>
                  <a:lnTo>
                    <a:pt x="21599" y="0"/>
                  </a:lnTo>
                  <a:lnTo>
                    <a:pt x="21599" y="7703"/>
                  </a:lnTo>
                  <a:lnTo>
                    <a:pt x="10441" y="7703"/>
                  </a:lnTo>
                  <a:lnTo>
                    <a:pt x="10441" y="0"/>
                  </a:lnTo>
                  <a:moveTo>
                    <a:pt x="10800" y="9955"/>
                  </a:moveTo>
                  <a:lnTo>
                    <a:pt x="10800" y="9181"/>
                  </a:lnTo>
                  <a:lnTo>
                    <a:pt x="21286" y="9181"/>
                  </a:lnTo>
                  <a:lnTo>
                    <a:pt x="21286" y="9955"/>
                  </a:lnTo>
                  <a:lnTo>
                    <a:pt x="10800" y="9955"/>
                  </a:lnTo>
                  <a:moveTo>
                    <a:pt x="11965" y="11046"/>
                  </a:moveTo>
                  <a:lnTo>
                    <a:pt x="13534" y="11046"/>
                  </a:lnTo>
                  <a:lnTo>
                    <a:pt x="13534" y="12523"/>
                  </a:lnTo>
                  <a:lnTo>
                    <a:pt x="11965" y="12523"/>
                  </a:lnTo>
                  <a:lnTo>
                    <a:pt x="11965" y="11046"/>
                  </a:lnTo>
                  <a:moveTo>
                    <a:pt x="15236" y="11046"/>
                  </a:moveTo>
                  <a:lnTo>
                    <a:pt x="16805" y="11046"/>
                  </a:lnTo>
                  <a:lnTo>
                    <a:pt x="16805" y="12523"/>
                  </a:lnTo>
                  <a:lnTo>
                    <a:pt x="15236" y="12523"/>
                  </a:lnTo>
                  <a:lnTo>
                    <a:pt x="15236" y="11046"/>
                  </a:lnTo>
                  <a:moveTo>
                    <a:pt x="18553" y="11046"/>
                  </a:moveTo>
                  <a:lnTo>
                    <a:pt x="20121" y="11046"/>
                  </a:lnTo>
                  <a:lnTo>
                    <a:pt x="20121" y="12523"/>
                  </a:lnTo>
                  <a:lnTo>
                    <a:pt x="18553" y="12523"/>
                  </a:lnTo>
                  <a:lnTo>
                    <a:pt x="18553" y="11046"/>
                  </a:lnTo>
                  <a:moveTo>
                    <a:pt x="11965" y="13403"/>
                  </a:moveTo>
                  <a:lnTo>
                    <a:pt x="13534" y="13403"/>
                  </a:lnTo>
                  <a:lnTo>
                    <a:pt x="13534" y="14880"/>
                  </a:lnTo>
                  <a:lnTo>
                    <a:pt x="11965" y="14880"/>
                  </a:lnTo>
                  <a:lnTo>
                    <a:pt x="11965" y="13403"/>
                  </a:lnTo>
                  <a:moveTo>
                    <a:pt x="15236" y="13403"/>
                  </a:moveTo>
                  <a:lnTo>
                    <a:pt x="16805" y="13403"/>
                  </a:lnTo>
                  <a:lnTo>
                    <a:pt x="16805" y="14880"/>
                  </a:lnTo>
                  <a:lnTo>
                    <a:pt x="15236" y="14880"/>
                  </a:lnTo>
                  <a:lnTo>
                    <a:pt x="15236" y="13403"/>
                  </a:lnTo>
                  <a:moveTo>
                    <a:pt x="18553" y="13403"/>
                  </a:moveTo>
                  <a:lnTo>
                    <a:pt x="20121" y="13403"/>
                  </a:lnTo>
                  <a:lnTo>
                    <a:pt x="20121" y="14880"/>
                  </a:lnTo>
                  <a:lnTo>
                    <a:pt x="18553" y="14880"/>
                  </a:lnTo>
                  <a:lnTo>
                    <a:pt x="18553" y="13403"/>
                  </a:lnTo>
                  <a:moveTo>
                    <a:pt x="11965" y="15760"/>
                  </a:moveTo>
                  <a:lnTo>
                    <a:pt x="13534" y="15760"/>
                  </a:lnTo>
                  <a:lnTo>
                    <a:pt x="13534" y="17237"/>
                  </a:lnTo>
                  <a:lnTo>
                    <a:pt x="11965" y="17237"/>
                  </a:lnTo>
                  <a:lnTo>
                    <a:pt x="11965" y="15760"/>
                  </a:lnTo>
                  <a:moveTo>
                    <a:pt x="15236" y="15760"/>
                  </a:moveTo>
                  <a:lnTo>
                    <a:pt x="16805" y="15760"/>
                  </a:lnTo>
                  <a:lnTo>
                    <a:pt x="16805" y="17237"/>
                  </a:lnTo>
                  <a:lnTo>
                    <a:pt x="15236" y="17237"/>
                  </a:lnTo>
                  <a:lnTo>
                    <a:pt x="15236" y="15760"/>
                  </a:lnTo>
                  <a:moveTo>
                    <a:pt x="18553" y="15760"/>
                  </a:moveTo>
                  <a:lnTo>
                    <a:pt x="20121" y="15760"/>
                  </a:lnTo>
                  <a:lnTo>
                    <a:pt x="20121" y="17237"/>
                  </a:lnTo>
                  <a:lnTo>
                    <a:pt x="18553" y="17237"/>
                  </a:lnTo>
                  <a:lnTo>
                    <a:pt x="18553" y="15760"/>
                  </a:lnTo>
                  <a:moveTo>
                    <a:pt x="11965" y="18117"/>
                  </a:moveTo>
                  <a:lnTo>
                    <a:pt x="13534" y="18117"/>
                  </a:lnTo>
                  <a:lnTo>
                    <a:pt x="13534" y="19595"/>
                  </a:lnTo>
                  <a:lnTo>
                    <a:pt x="11965" y="19595"/>
                  </a:lnTo>
                  <a:lnTo>
                    <a:pt x="11965" y="18117"/>
                  </a:lnTo>
                  <a:moveTo>
                    <a:pt x="15236" y="18117"/>
                  </a:moveTo>
                  <a:lnTo>
                    <a:pt x="16805" y="18117"/>
                  </a:lnTo>
                  <a:lnTo>
                    <a:pt x="16805" y="19595"/>
                  </a:lnTo>
                  <a:lnTo>
                    <a:pt x="15236" y="19595"/>
                  </a:lnTo>
                  <a:lnTo>
                    <a:pt x="15236" y="18117"/>
                  </a:lnTo>
                  <a:moveTo>
                    <a:pt x="18553" y="18117"/>
                  </a:moveTo>
                  <a:lnTo>
                    <a:pt x="20121" y="18117"/>
                  </a:lnTo>
                  <a:lnTo>
                    <a:pt x="20121" y="19595"/>
                  </a:lnTo>
                  <a:lnTo>
                    <a:pt x="18553" y="19595"/>
                  </a:lnTo>
                  <a:lnTo>
                    <a:pt x="18553" y="1811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grpSp>
        <p:nvGrpSpPr>
          <p:cNvPr id="4297" name="Group 201"/>
          <p:cNvGrpSpPr>
            <a:grpSpLocks/>
          </p:cNvGrpSpPr>
          <p:nvPr/>
        </p:nvGrpSpPr>
        <p:grpSpPr bwMode="auto">
          <a:xfrm>
            <a:off x="5789613" y="4953000"/>
            <a:ext cx="763587" cy="685800"/>
            <a:chOff x="-1" y="0"/>
            <a:chExt cx="762002" cy="685801"/>
          </a:xfrm>
        </p:grpSpPr>
        <p:sp>
          <p:nvSpPr>
            <p:cNvPr id="4298" name="AutoShape 202"/>
            <p:cNvSpPr>
              <a:spLocks/>
            </p:cNvSpPr>
            <p:nvPr/>
          </p:nvSpPr>
          <p:spPr bwMode="auto">
            <a:xfrm>
              <a:off x="0" y="0"/>
              <a:ext cx="762001" cy="6858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368" y="9001"/>
                  </a:moveTo>
                  <a:lnTo>
                    <a:pt x="9254" y="8421"/>
                  </a:lnTo>
                  <a:lnTo>
                    <a:pt x="9139" y="7934"/>
                  </a:lnTo>
                  <a:lnTo>
                    <a:pt x="8819" y="7354"/>
                  </a:lnTo>
                  <a:lnTo>
                    <a:pt x="8475" y="6727"/>
                  </a:lnTo>
                  <a:lnTo>
                    <a:pt x="8040" y="6286"/>
                  </a:lnTo>
                  <a:lnTo>
                    <a:pt x="7421" y="5706"/>
                  </a:lnTo>
                  <a:lnTo>
                    <a:pt x="6574" y="5428"/>
                  </a:lnTo>
                  <a:lnTo>
                    <a:pt x="5452" y="5312"/>
                  </a:lnTo>
                  <a:lnTo>
                    <a:pt x="4856" y="5219"/>
                  </a:lnTo>
                  <a:lnTo>
                    <a:pt x="4169" y="5219"/>
                  </a:lnTo>
                  <a:lnTo>
                    <a:pt x="3665" y="5103"/>
                  </a:lnTo>
                  <a:lnTo>
                    <a:pt x="3001" y="4871"/>
                  </a:lnTo>
                  <a:lnTo>
                    <a:pt x="2497" y="4755"/>
                  </a:lnTo>
                  <a:lnTo>
                    <a:pt x="2062" y="4407"/>
                  </a:lnTo>
                  <a:lnTo>
                    <a:pt x="1603" y="4082"/>
                  </a:lnTo>
                  <a:lnTo>
                    <a:pt x="1283" y="3688"/>
                  </a:lnTo>
                  <a:lnTo>
                    <a:pt x="1283" y="4314"/>
                  </a:lnTo>
                  <a:lnTo>
                    <a:pt x="1489" y="5103"/>
                  </a:lnTo>
                  <a:lnTo>
                    <a:pt x="1832" y="6054"/>
                  </a:lnTo>
                  <a:lnTo>
                    <a:pt x="2382" y="6913"/>
                  </a:lnTo>
                  <a:lnTo>
                    <a:pt x="2680" y="7470"/>
                  </a:lnTo>
                  <a:lnTo>
                    <a:pt x="3115" y="7934"/>
                  </a:lnTo>
                  <a:lnTo>
                    <a:pt x="3573" y="8212"/>
                  </a:lnTo>
                  <a:lnTo>
                    <a:pt x="4077" y="8653"/>
                  </a:lnTo>
                  <a:lnTo>
                    <a:pt x="4627" y="9001"/>
                  </a:lnTo>
                  <a:lnTo>
                    <a:pt x="5245" y="9233"/>
                  </a:lnTo>
                  <a:lnTo>
                    <a:pt x="6024" y="9442"/>
                  </a:lnTo>
                  <a:lnTo>
                    <a:pt x="6757" y="9627"/>
                  </a:lnTo>
                  <a:lnTo>
                    <a:pt x="5177" y="10068"/>
                  </a:lnTo>
                  <a:lnTo>
                    <a:pt x="3963" y="10648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3" y="17145"/>
                  </a:lnTo>
                  <a:lnTo>
                    <a:pt x="11040" y="18213"/>
                  </a:lnTo>
                  <a:lnTo>
                    <a:pt x="11154" y="19187"/>
                  </a:lnTo>
                  <a:lnTo>
                    <a:pt x="11154" y="20579"/>
                  </a:lnTo>
                  <a:lnTo>
                    <a:pt x="11040" y="21043"/>
                  </a:lnTo>
                  <a:lnTo>
                    <a:pt x="10925" y="21391"/>
                  </a:lnTo>
                  <a:lnTo>
                    <a:pt x="10766" y="21600"/>
                  </a:lnTo>
                  <a:lnTo>
                    <a:pt x="11498" y="21484"/>
                  </a:lnTo>
                  <a:lnTo>
                    <a:pt x="12322" y="21043"/>
                  </a:lnTo>
                  <a:lnTo>
                    <a:pt x="13101" y="20370"/>
                  </a:lnTo>
                  <a:lnTo>
                    <a:pt x="13605" y="19628"/>
                  </a:lnTo>
                  <a:lnTo>
                    <a:pt x="13949" y="19071"/>
                  </a:lnTo>
                  <a:lnTo>
                    <a:pt x="14063" y="18677"/>
                  </a:lnTo>
                  <a:lnTo>
                    <a:pt x="14178" y="18097"/>
                  </a:lnTo>
                  <a:lnTo>
                    <a:pt x="14292" y="17586"/>
                  </a:lnTo>
                  <a:lnTo>
                    <a:pt x="14178" y="16913"/>
                  </a:lnTo>
                  <a:lnTo>
                    <a:pt x="14063" y="16241"/>
                  </a:lnTo>
                  <a:lnTo>
                    <a:pt x="13834" y="15614"/>
                  </a:lnTo>
                  <a:lnTo>
                    <a:pt x="13559" y="14872"/>
                  </a:lnTo>
                  <a:lnTo>
                    <a:pt x="13949" y="14941"/>
                  </a:lnTo>
                  <a:lnTo>
                    <a:pt x="14407" y="15150"/>
                  </a:lnTo>
                  <a:lnTo>
                    <a:pt x="14842" y="15266"/>
                  </a:lnTo>
                  <a:lnTo>
                    <a:pt x="15231" y="15614"/>
                  </a:lnTo>
                  <a:lnTo>
                    <a:pt x="15575" y="15846"/>
                  </a:lnTo>
                  <a:lnTo>
                    <a:pt x="15896" y="16171"/>
                  </a:lnTo>
                  <a:lnTo>
                    <a:pt x="16125" y="16473"/>
                  </a:lnTo>
                  <a:lnTo>
                    <a:pt x="16239" y="16913"/>
                  </a:lnTo>
                  <a:lnTo>
                    <a:pt x="16514" y="17261"/>
                  </a:lnTo>
                  <a:lnTo>
                    <a:pt x="17087" y="17586"/>
                  </a:lnTo>
                  <a:lnTo>
                    <a:pt x="17797" y="17865"/>
                  </a:lnTo>
                  <a:lnTo>
                    <a:pt x="18575" y="18097"/>
                  </a:lnTo>
                  <a:lnTo>
                    <a:pt x="19423" y="18213"/>
                  </a:lnTo>
                  <a:lnTo>
                    <a:pt x="21049" y="18213"/>
                  </a:lnTo>
                  <a:lnTo>
                    <a:pt x="21599" y="17865"/>
                  </a:lnTo>
                  <a:lnTo>
                    <a:pt x="21164" y="17656"/>
                  </a:lnTo>
                  <a:lnTo>
                    <a:pt x="20591" y="17470"/>
                  </a:lnTo>
                  <a:lnTo>
                    <a:pt x="20087" y="17029"/>
                  </a:lnTo>
                  <a:lnTo>
                    <a:pt x="19652" y="16681"/>
                  </a:lnTo>
                  <a:lnTo>
                    <a:pt x="19194" y="16241"/>
                  </a:lnTo>
                  <a:lnTo>
                    <a:pt x="18919" y="15962"/>
                  </a:lnTo>
                  <a:lnTo>
                    <a:pt x="18575" y="15498"/>
                  </a:lnTo>
                  <a:lnTo>
                    <a:pt x="18575" y="15057"/>
                  </a:lnTo>
                  <a:lnTo>
                    <a:pt x="18484" y="14756"/>
                  </a:lnTo>
                  <a:lnTo>
                    <a:pt x="18255" y="14199"/>
                  </a:lnTo>
                  <a:lnTo>
                    <a:pt x="17911" y="13526"/>
                  </a:lnTo>
                  <a:lnTo>
                    <a:pt x="17522" y="13016"/>
                  </a:lnTo>
                  <a:lnTo>
                    <a:pt x="16972" y="12436"/>
                  </a:lnTo>
                  <a:lnTo>
                    <a:pt x="16354" y="12041"/>
                  </a:lnTo>
                  <a:lnTo>
                    <a:pt x="16010" y="11832"/>
                  </a:lnTo>
                  <a:lnTo>
                    <a:pt x="15689" y="11716"/>
                  </a:lnTo>
                  <a:lnTo>
                    <a:pt x="14842" y="11716"/>
                  </a:lnTo>
                  <a:lnTo>
                    <a:pt x="15460" y="11252"/>
                  </a:lnTo>
                  <a:lnTo>
                    <a:pt x="16125" y="10858"/>
                  </a:lnTo>
                  <a:lnTo>
                    <a:pt x="16972" y="10648"/>
                  </a:lnTo>
                  <a:lnTo>
                    <a:pt x="17797" y="10416"/>
                  </a:lnTo>
                  <a:lnTo>
                    <a:pt x="18805" y="10300"/>
                  </a:lnTo>
                  <a:lnTo>
                    <a:pt x="19652" y="10300"/>
                  </a:lnTo>
                  <a:lnTo>
                    <a:pt x="20477" y="10416"/>
                  </a:lnTo>
                  <a:lnTo>
                    <a:pt x="21255" y="10532"/>
                  </a:lnTo>
                  <a:lnTo>
                    <a:pt x="20706" y="9836"/>
                  </a:lnTo>
                  <a:lnTo>
                    <a:pt x="19858" y="9233"/>
                  </a:lnTo>
                  <a:lnTo>
                    <a:pt x="18805" y="8537"/>
                  </a:lnTo>
                  <a:lnTo>
                    <a:pt x="17636" y="8143"/>
                  </a:lnTo>
                  <a:lnTo>
                    <a:pt x="16972" y="8026"/>
                  </a:lnTo>
                  <a:lnTo>
                    <a:pt x="16354" y="7934"/>
                  </a:lnTo>
                  <a:lnTo>
                    <a:pt x="15804" y="7934"/>
                  </a:lnTo>
                  <a:lnTo>
                    <a:pt x="15117" y="8026"/>
                  </a:lnTo>
                  <a:lnTo>
                    <a:pt x="14613" y="8143"/>
                  </a:lnTo>
                  <a:lnTo>
                    <a:pt x="14063" y="8421"/>
                  </a:lnTo>
                  <a:lnTo>
                    <a:pt x="13605" y="8885"/>
                  </a:lnTo>
                  <a:lnTo>
                    <a:pt x="13216" y="9326"/>
                  </a:lnTo>
                  <a:lnTo>
                    <a:pt x="13605" y="8537"/>
                  </a:lnTo>
                  <a:lnTo>
                    <a:pt x="13949" y="7934"/>
                  </a:lnTo>
                  <a:lnTo>
                    <a:pt x="14292" y="7122"/>
                  </a:lnTo>
                  <a:lnTo>
                    <a:pt x="14498" y="6518"/>
                  </a:lnTo>
                  <a:lnTo>
                    <a:pt x="14613" y="5822"/>
                  </a:lnTo>
                  <a:lnTo>
                    <a:pt x="14613" y="5219"/>
                  </a:lnTo>
                  <a:lnTo>
                    <a:pt x="14407" y="4523"/>
                  </a:lnTo>
                  <a:lnTo>
                    <a:pt x="14063" y="3897"/>
                  </a:lnTo>
                  <a:lnTo>
                    <a:pt x="13605" y="3224"/>
                  </a:lnTo>
                  <a:lnTo>
                    <a:pt x="13330" y="2597"/>
                  </a:lnTo>
                  <a:lnTo>
                    <a:pt x="13101" y="2041"/>
                  </a:lnTo>
                  <a:lnTo>
                    <a:pt x="12895" y="1484"/>
                  </a:lnTo>
                  <a:lnTo>
                    <a:pt x="12780" y="1089"/>
                  </a:lnTo>
                  <a:lnTo>
                    <a:pt x="12666" y="625"/>
                  </a:lnTo>
                  <a:lnTo>
                    <a:pt x="12666" y="0"/>
                  </a:lnTo>
                  <a:lnTo>
                    <a:pt x="12162" y="393"/>
                  </a:lnTo>
                  <a:lnTo>
                    <a:pt x="11727" y="973"/>
                  </a:lnTo>
                  <a:lnTo>
                    <a:pt x="11154" y="1600"/>
                  </a:lnTo>
                  <a:lnTo>
                    <a:pt x="10766" y="2389"/>
                  </a:lnTo>
                  <a:lnTo>
                    <a:pt x="10330" y="3108"/>
                  </a:lnTo>
                  <a:lnTo>
                    <a:pt x="10101" y="3897"/>
                  </a:lnTo>
                  <a:lnTo>
                    <a:pt x="9987" y="4523"/>
                  </a:lnTo>
                  <a:lnTo>
                    <a:pt x="10101" y="5219"/>
                  </a:lnTo>
                  <a:lnTo>
                    <a:pt x="10216" y="5822"/>
                  </a:lnTo>
                  <a:lnTo>
                    <a:pt x="10330" y="6402"/>
                  </a:lnTo>
                  <a:lnTo>
                    <a:pt x="10330" y="6913"/>
                  </a:lnTo>
                  <a:lnTo>
                    <a:pt x="10216" y="7470"/>
                  </a:lnTo>
                  <a:lnTo>
                    <a:pt x="10101" y="7934"/>
                  </a:lnTo>
                  <a:lnTo>
                    <a:pt x="9872" y="8328"/>
                  </a:lnTo>
                  <a:lnTo>
                    <a:pt x="9643" y="8653"/>
                  </a:lnTo>
                  <a:lnTo>
                    <a:pt x="9368" y="9001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7"/>
                </a:srgbClr>
              </a:outerShdw>
            </a:effectLst>
          </p:spPr>
          <p:txBody>
            <a:bodyPr lIns="0" tIns="0" rIns="0" bIns="0"/>
            <a:lstStyle/>
            <a:p>
              <a:pPr algn="l"/>
              <a:endParaRPr lang="en-US" altLang="en-US"/>
            </a:p>
          </p:txBody>
        </p:sp>
        <p:sp>
          <p:nvSpPr>
            <p:cNvPr id="4299" name="AutoShape 203"/>
            <p:cNvSpPr>
              <a:spLocks/>
            </p:cNvSpPr>
            <p:nvPr/>
          </p:nvSpPr>
          <p:spPr bwMode="auto">
            <a:xfrm>
              <a:off x="250471" y="320421"/>
              <a:ext cx="262645" cy="3200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 sz="800"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Bush</a:t>
              </a:r>
              <a:endParaRPr lang="en-US" altLang="en-US"/>
            </a:p>
          </p:txBody>
        </p:sp>
      </p:grpSp>
      <p:grpSp>
        <p:nvGrpSpPr>
          <p:cNvPr id="4300" name="Group 204"/>
          <p:cNvGrpSpPr>
            <a:grpSpLocks/>
          </p:cNvGrpSpPr>
          <p:nvPr/>
        </p:nvGrpSpPr>
        <p:grpSpPr bwMode="auto">
          <a:xfrm>
            <a:off x="4343400" y="3276600"/>
            <a:ext cx="266700" cy="190500"/>
            <a:chOff x="0" y="0"/>
            <a:chExt cx="266700" cy="190500"/>
          </a:xfrm>
        </p:grpSpPr>
        <p:sp>
          <p:nvSpPr>
            <p:cNvPr id="4301" name="AutoShape 205"/>
            <p:cNvSpPr>
              <a:spLocks/>
            </p:cNvSpPr>
            <p:nvPr/>
          </p:nvSpPr>
          <p:spPr bwMode="auto">
            <a:xfrm rot="16200000">
              <a:off x="38100" y="-38100"/>
              <a:ext cx="190500" cy="2667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CC9900"/>
            </a:solidFill>
            <a:ln w="19050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grpSp>
          <p:nvGrpSpPr>
            <p:cNvPr id="4302" name="Group 206"/>
            <p:cNvGrpSpPr>
              <a:grpSpLocks/>
            </p:cNvGrpSpPr>
            <p:nvPr/>
          </p:nvGrpSpPr>
          <p:grpSpPr bwMode="auto">
            <a:xfrm>
              <a:off x="38100" y="38099"/>
              <a:ext cx="165101" cy="101602"/>
              <a:chOff x="0" y="-1"/>
              <a:chExt cx="165101" cy="101602"/>
            </a:xfrm>
          </p:grpSpPr>
          <p:sp>
            <p:nvSpPr>
              <p:cNvPr id="4303" name="AutoShape 207"/>
              <p:cNvSpPr>
                <a:spLocks/>
              </p:cNvSpPr>
              <p:nvPr/>
            </p:nvSpPr>
            <p:spPr bwMode="auto">
              <a:xfrm>
                <a:off x="0" y="-1"/>
                <a:ext cx="165100" cy="381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304" name="AutoShape 208"/>
              <p:cNvSpPr>
                <a:spLocks/>
              </p:cNvSpPr>
              <p:nvPr/>
            </p:nvSpPr>
            <p:spPr bwMode="auto">
              <a:xfrm>
                <a:off x="114300" y="38100"/>
                <a:ext cx="50801" cy="635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305" name="AutoShape 209"/>
              <p:cNvSpPr>
                <a:spLocks/>
              </p:cNvSpPr>
              <p:nvPr/>
            </p:nvSpPr>
            <p:spPr bwMode="auto">
              <a:xfrm>
                <a:off x="63500" y="38100"/>
                <a:ext cx="50801" cy="25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</p:grpSp>
      <p:grpSp>
        <p:nvGrpSpPr>
          <p:cNvPr id="4306" name="Group 210"/>
          <p:cNvGrpSpPr>
            <a:grpSpLocks/>
          </p:cNvGrpSpPr>
          <p:nvPr/>
        </p:nvGrpSpPr>
        <p:grpSpPr bwMode="auto">
          <a:xfrm>
            <a:off x="4094163" y="4189413"/>
            <a:ext cx="420687" cy="382587"/>
            <a:chOff x="-1" y="0"/>
            <a:chExt cx="420252" cy="381001"/>
          </a:xfrm>
        </p:grpSpPr>
        <p:grpSp>
          <p:nvGrpSpPr>
            <p:cNvPr id="4307" name="Group 211"/>
            <p:cNvGrpSpPr>
              <a:grpSpLocks/>
            </p:cNvGrpSpPr>
            <p:nvPr/>
          </p:nvGrpSpPr>
          <p:grpSpPr bwMode="auto">
            <a:xfrm>
              <a:off x="-1" y="0"/>
              <a:ext cx="420252" cy="379413"/>
              <a:chOff x="-1" y="0"/>
              <a:chExt cx="420252" cy="379413"/>
            </a:xfrm>
          </p:grpSpPr>
          <p:sp>
            <p:nvSpPr>
              <p:cNvPr id="4308" name="AutoShape 212"/>
              <p:cNvSpPr>
                <a:spLocks/>
              </p:cNvSpPr>
              <p:nvPr/>
            </p:nvSpPr>
            <p:spPr bwMode="auto">
              <a:xfrm>
                <a:off x="19625" y="0"/>
                <a:ext cx="381001" cy="3794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00"/>
              </a:solidFill>
              <a:ln w="1905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309" name="AutoShape 213"/>
              <p:cNvSpPr>
                <a:spLocks/>
              </p:cNvSpPr>
              <p:nvPr/>
            </p:nvSpPr>
            <p:spPr bwMode="auto">
              <a:xfrm>
                <a:off x="0" y="0"/>
                <a:ext cx="420251" cy="20241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/>
              <a:lstStyle/>
              <a:p>
                <a:r>
                  <a:rPr lang="en-US" altLang="en-US" sz="800"/>
                  <a:t>CHAIR</a:t>
                </a:r>
                <a:endParaRPr lang="en-US" altLang="en-US"/>
              </a:p>
            </p:txBody>
          </p:sp>
        </p:grpSp>
        <p:sp>
          <p:nvSpPr>
            <p:cNvPr id="4310" name="AutoShape 214"/>
            <p:cNvSpPr>
              <a:spLocks/>
            </p:cNvSpPr>
            <p:nvPr/>
          </p:nvSpPr>
          <p:spPr bwMode="auto">
            <a:xfrm>
              <a:off x="19625" y="342900"/>
              <a:ext cx="381001" cy="381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11" name="AutoShape 215"/>
            <p:cNvSpPr>
              <a:spLocks/>
            </p:cNvSpPr>
            <p:nvPr/>
          </p:nvSpPr>
          <p:spPr bwMode="auto">
            <a:xfrm rot="16200000">
              <a:off x="275212" y="254000"/>
              <a:ext cx="209551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12" name="AutoShape 216"/>
            <p:cNvSpPr>
              <a:spLocks/>
            </p:cNvSpPr>
            <p:nvPr/>
          </p:nvSpPr>
          <p:spPr bwMode="auto">
            <a:xfrm rot="16200000">
              <a:off x="-62925" y="254000"/>
              <a:ext cx="209551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13" name="Group 217"/>
          <p:cNvGrpSpPr>
            <a:grpSpLocks/>
          </p:cNvGrpSpPr>
          <p:nvPr/>
        </p:nvGrpSpPr>
        <p:grpSpPr bwMode="auto">
          <a:xfrm>
            <a:off x="4724400" y="2895600"/>
            <a:ext cx="228600" cy="228600"/>
            <a:chOff x="0" y="0"/>
            <a:chExt cx="228600" cy="228601"/>
          </a:xfrm>
        </p:grpSpPr>
        <p:grpSp>
          <p:nvGrpSpPr>
            <p:cNvPr id="4314" name="Group 218"/>
            <p:cNvGrpSpPr>
              <a:grpSpLocks/>
            </p:cNvGrpSpPr>
            <p:nvPr/>
          </p:nvGrpSpPr>
          <p:grpSpPr bwMode="auto">
            <a:xfrm>
              <a:off x="0" y="0"/>
              <a:ext cx="228600" cy="228600"/>
              <a:chOff x="0" y="0"/>
              <a:chExt cx="228600" cy="228600"/>
            </a:xfrm>
          </p:grpSpPr>
          <p:sp>
            <p:nvSpPr>
              <p:cNvPr id="4315" name="AutoShape 219"/>
              <p:cNvSpPr>
                <a:spLocks/>
              </p:cNvSpPr>
              <p:nvPr/>
            </p:nvSpPr>
            <p:spPr bwMode="auto">
              <a:xfrm>
                <a:off x="0" y="57150"/>
                <a:ext cx="228600" cy="1714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316" name="AutoShape 220"/>
              <p:cNvSpPr>
                <a:spLocks/>
              </p:cNvSpPr>
              <p:nvPr/>
            </p:nvSpPr>
            <p:spPr bwMode="auto">
              <a:xfrm>
                <a:off x="57150" y="0"/>
                <a:ext cx="114300" cy="114300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pic>
          <p:nvPicPr>
            <p:cNvPr id="4317" name="Picture 221" descr="MCj04349060000[1]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49"/>
              <a:ext cx="228600" cy="17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4318" name="Group 222"/>
          <p:cNvGrpSpPr>
            <a:grpSpLocks/>
          </p:cNvGrpSpPr>
          <p:nvPr/>
        </p:nvGrpSpPr>
        <p:grpSpPr bwMode="auto">
          <a:xfrm>
            <a:off x="457200" y="5638800"/>
            <a:ext cx="1981200" cy="76200"/>
            <a:chOff x="0" y="0"/>
            <a:chExt cx="1981200" cy="76200"/>
          </a:xfrm>
        </p:grpSpPr>
        <p:sp>
          <p:nvSpPr>
            <p:cNvPr id="4319" name="AutoShape 223"/>
            <p:cNvSpPr>
              <a:spLocks/>
            </p:cNvSpPr>
            <p:nvPr/>
          </p:nvSpPr>
          <p:spPr bwMode="auto">
            <a:xfrm>
              <a:off x="0" y="0"/>
              <a:ext cx="1981200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20" name="AutoShape 224"/>
            <p:cNvSpPr>
              <a:spLocks/>
            </p:cNvSpPr>
            <p:nvPr/>
          </p:nvSpPr>
          <p:spPr bwMode="auto">
            <a:xfrm>
              <a:off x="838200" y="0"/>
              <a:ext cx="304800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21" name="Group 225"/>
          <p:cNvGrpSpPr>
            <a:grpSpLocks/>
          </p:cNvGrpSpPr>
          <p:nvPr/>
        </p:nvGrpSpPr>
        <p:grpSpPr bwMode="auto">
          <a:xfrm>
            <a:off x="5562600" y="4114800"/>
            <a:ext cx="152400" cy="303213"/>
            <a:chOff x="0" y="0"/>
            <a:chExt cx="152401" cy="304800"/>
          </a:xfrm>
        </p:grpSpPr>
        <p:sp>
          <p:nvSpPr>
            <p:cNvPr id="4322" name="AutoShape 226"/>
            <p:cNvSpPr>
              <a:spLocks/>
            </p:cNvSpPr>
            <p:nvPr/>
          </p:nvSpPr>
          <p:spPr bwMode="auto">
            <a:xfrm>
              <a:off x="0" y="0"/>
              <a:ext cx="152401" cy="1584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99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23" name="AutoShape 227"/>
            <p:cNvSpPr>
              <a:spLocks/>
            </p:cNvSpPr>
            <p:nvPr/>
          </p:nvSpPr>
          <p:spPr bwMode="auto">
            <a:xfrm>
              <a:off x="35169" y="158495"/>
              <a:ext cx="82062" cy="1219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24" name="AutoShape 228"/>
            <p:cNvSpPr>
              <a:spLocks/>
            </p:cNvSpPr>
            <p:nvPr/>
          </p:nvSpPr>
          <p:spPr bwMode="auto">
            <a:xfrm>
              <a:off x="70338" y="170688"/>
              <a:ext cx="11724" cy="13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25" name="Group 229"/>
          <p:cNvGrpSpPr>
            <a:grpSpLocks/>
          </p:cNvGrpSpPr>
          <p:nvPr/>
        </p:nvGrpSpPr>
        <p:grpSpPr bwMode="auto">
          <a:xfrm>
            <a:off x="5334000" y="4114800"/>
            <a:ext cx="152400" cy="303213"/>
            <a:chOff x="0" y="0"/>
            <a:chExt cx="152401" cy="304800"/>
          </a:xfrm>
        </p:grpSpPr>
        <p:sp>
          <p:nvSpPr>
            <p:cNvPr id="4326" name="AutoShape 230"/>
            <p:cNvSpPr>
              <a:spLocks/>
            </p:cNvSpPr>
            <p:nvPr/>
          </p:nvSpPr>
          <p:spPr bwMode="auto">
            <a:xfrm>
              <a:off x="0" y="0"/>
              <a:ext cx="152401" cy="1584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99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27" name="AutoShape 231"/>
            <p:cNvSpPr>
              <a:spLocks/>
            </p:cNvSpPr>
            <p:nvPr/>
          </p:nvSpPr>
          <p:spPr bwMode="auto">
            <a:xfrm>
              <a:off x="35169" y="158495"/>
              <a:ext cx="82062" cy="1219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28" name="AutoShape 232"/>
            <p:cNvSpPr>
              <a:spLocks/>
            </p:cNvSpPr>
            <p:nvPr/>
          </p:nvSpPr>
          <p:spPr bwMode="auto">
            <a:xfrm>
              <a:off x="70338" y="170688"/>
              <a:ext cx="11724" cy="13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29" name="Group 233"/>
          <p:cNvGrpSpPr>
            <a:grpSpLocks/>
          </p:cNvGrpSpPr>
          <p:nvPr/>
        </p:nvGrpSpPr>
        <p:grpSpPr bwMode="auto">
          <a:xfrm>
            <a:off x="5029200" y="3962400"/>
            <a:ext cx="152400" cy="457200"/>
            <a:chOff x="0" y="0"/>
            <a:chExt cx="152400" cy="457200"/>
          </a:xfrm>
        </p:grpSpPr>
        <p:sp>
          <p:nvSpPr>
            <p:cNvPr id="4330" name="AutoShape 234"/>
            <p:cNvSpPr>
              <a:spLocks/>
            </p:cNvSpPr>
            <p:nvPr/>
          </p:nvSpPr>
          <p:spPr bwMode="auto">
            <a:xfrm>
              <a:off x="14287" y="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31" name="AutoShape 235"/>
            <p:cNvSpPr>
              <a:spLocks/>
            </p:cNvSpPr>
            <p:nvPr/>
          </p:nvSpPr>
          <p:spPr bwMode="auto">
            <a:xfrm>
              <a:off x="0" y="442912"/>
              <a:ext cx="152400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32" name="AutoShape 236"/>
            <p:cNvSpPr>
              <a:spLocks/>
            </p:cNvSpPr>
            <p:nvPr/>
          </p:nvSpPr>
          <p:spPr bwMode="auto">
            <a:xfrm>
              <a:off x="69850" y="133350"/>
              <a:ext cx="12700" cy="3238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33" name="Group 237"/>
          <p:cNvGrpSpPr>
            <a:grpSpLocks/>
          </p:cNvGrpSpPr>
          <p:nvPr/>
        </p:nvGrpSpPr>
        <p:grpSpPr bwMode="auto">
          <a:xfrm>
            <a:off x="4724400" y="3960813"/>
            <a:ext cx="152400" cy="458787"/>
            <a:chOff x="0" y="-1"/>
            <a:chExt cx="152400" cy="457202"/>
          </a:xfrm>
        </p:grpSpPr>
        <p:grpSp>
          <p:nvGrpSpPr>
            <p:cNvPr id="4334" name="Group 238"/>
            <p:cNvGrpSpPr>
              <a:grpSpLocks/>
            </p:cNvGrpSpPr>
            <p:nvPr/>
          </p:nvGrpSpPr>
          <p:grpSpPr bwMode="auto">
            <a:xfrm>
              <a:off x="19050" y="-1"/>
              <a:ext cx="114301" cy="426722"/>
              <a:chOff x="0" y="0"/>
              <a:chExt cx="114301" cy="426721"/>
            </a:xfrm>
          </p:grpSpPr>
          <p:sp>
            <p:nvSpPr>
              <p:cNvPr id="4335" name="AutoShape 239"/>
              <p:cNvSpPr>
                <a:spLocks/>
              </p:cNvSpPr>
              <p:nvPr/>
            </p:nvSpPr>
            <p:spPr bwMode="auto">
              <a:xfrm>
                <a:off x="7882" y="142240"/>
                <a:ext cx="98536" cy="2844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399" y="21599"/>
                    </a:lnTo>
                    <a:lnTo>
                      <a:pt x="16200" y="2159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  <p:sp>
            <p:nvSpPr>
              <p:cNvPr id="4336" name="AutoShape 240"/>
              <p:cNvSpPr>
                <a:spLocks/>
              </p:cNvSpPr>
              <p:nvPr/>
            </p:nvSpPr>
            <p:spPr bwMode="auto">
              <a:xfrm>
                <a:off x="0" y="0"/>
                <a:ext cx="114301" cy="189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799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599"/>
                      <a:pt x="10800" y="21599"/>
                    </a:cubicBezTo>
                    <a:cubicBezTo>
                      <a:pt x="4835" y="21599"/>
                      <a:pt x="0" y="16764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altLang="en-US"/>
              </a:p>
            </p:txBody>
          </p:sp>
        </p:grpSp>
        <p:sp>
          <p:nvSpPr>
            <p:cNvPr id="4337" name="AutoShape 241"/>
            <p:cNvSpPr>
              <a:spLocks/>
            </p:cNvSpPr>
            <p:nvPr/>
          </p:nvSpPr>
          <p:spPr bwMode="auto">
            <a:xfrm>
              <a:off x="0" y="426720"/>
              <a:ext cx="152400" cy="304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38" name="Group 242"/>
          <p:cNvGrpSpPr>
            <a:grpSpLocks/>
          </p:cNvGrpSpPr>
          <p:nvPr/>
        </p:nvGrpSpPr>
        <p:grpSpPr bwMode="auto">
          <a:xfrm>
            <a:off x="2590800" y="684213"/>
            <a:ext cx="311150" cy="514350"/>
            <a:chOff x="0" y="-1"/>
            <a:chExt cx="311151" cy="513357"/>
          </a:xfrm>
        </p:grpSpPr>
        <p:sp>
          <p:nvSpPr>
            <p:cNvPr id="4339" name="AutoShape 243"/>
            <p:cNvSpPr>
              <a:spLocks/>
            </p:cNvSpPr>
            <p:nvPr/>
          </p:nvSpPr>
          <p:spPr bwMode="auto">
            <a:xfrm flipH="1">
              <a:off x="1123" y="0"/>
              <a:ext cx="310028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600" y="5818"/>
                  </a:lnTo>
                  <a:lnTo>
                    <a:pt x="21600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>
                <a:alpha val="50194"/>
              </a:srgbClr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340" name="AutoShape 244"/>
            <p:cNvSpPr>
              <a:spLocks/>
            </p:cNvSpPr>
            <p:nvPr/>
          </p:nvSpPr>
          <p:spPr bwMode="auto">
            <a:xfrm>
              <a:off x="0" y="183453"/>
              <a:ext cx="311150" cy="1762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8288" tIns="18288" rIns="18288" bIns="18288"/>
            <a:lstStyle/>
            <a:p>
              <a:r>
                <a:rPr lang="en-US" altLang="en-US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T1</a:t>
              </a:r>
              <a:endParaRPr lang="en-US" altLang="en-US"/>
            </a:p>
          </p:txBody>
        </p:sp>
      </p:grpSp>
      <p:grpSp>
        <p:nvGrpSpPr>
          <p:cNvPr id="4341" name="Group 245"/>
          <p:cNvGrpSpPr>
            <a:grpSpLocks/>
          </p:cNvGrpSpPr>
          <p:nvPr/>
        </p:nvGrpSpPr>
        <p:grpSpPr bwMode="auto">
          <a:xfrm>
            <a:off x="2209800" y="1979613"/>
            <a:ext cx="312738" cy="514350"/>
            <a:chOff x="0" y="-1"/>
            <a:chExt cx="311627" cy="513357"/>
          </a:xfrm>
        </p:grpSpPr>
        <p:sp>
          <p:nvSpPr>
            <p:cNvPr id="4342" name="AutoShape 246"/>
            <p:cNvSpPr>
              <a:spLocks/>
            </p:cNvSpPr>
            <p:nvPr/>
          </p:nvSpPr>
          <p:spPr bwMode="auto">
            <a:xfrm flipH="1">
              <a:off x="0" y="0"/>
              <a:ext cx="306864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600" y="5818"/>
                  </a:lnTo>
                  <a:lnTo>
                    <a:pt x="21600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343" name="AutoShape 247"/>
            <p:cNvSpPr>
              <a:spLocks/>
            </p:cNvSpPr>
            <p:nvPr/>
          </p:nvSpPr>
          <p:spPr bwMode="auto">
            <a:xfrm>
              <a:off x="160813" y="0"/>
              <a:ext cx="150814" cy="5095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82" y="134"/>
                  </a:moveTo>
                  <a:lnTo>
                    <a:pt x="5684" y="0"/>
                  </a:lnTo>
                  <a:lnTo>
                    <a:pt x="6593" y="4037"/>
                  </a:lnTo>
                  <a:lnTo>
                    <a:pt x="12505" y="4441"/>
                  </a:lnTo>
                  <a:lnTo>
                    <a:pt x="21600" y="5652"/>
                  </a:lnTo>
                  <a:lnTo>
                    <a:pt x="21145" y="17360"/>
                  </a:lnTo>
                  <a:lnTo>
                    <a:pt x="12960" y="21398"/>
                  </a:lnTo>
                  <a:lnTo>
                    <a:pt x="0" y="21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sp>
        <p:nvSpPr>
          <p:cNvPr id="4344" name="AutoShape 248"/>
          <p:cNvSpPr>
            <a:spLocks/>
          </p:cNvSpPr>
          <p:nvPr/>
        </p:nvSpPr>
        <p:spPr bwMode="auto">
          <a:xfrm>
            <a:off x="609600" y="7924800"/>
            <a:ext cx="2505075" cy="8556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l"/>
            <a:r>
              <a:rPr lang="en-US" altLang="en-US" sz="5400">
                <a:solidFill>
                  <a:srgbClr val="FF0000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PROPS</a:t>
            </a:r>
            <a:endParaRPr lang="en-US" altLang="en-US"/>
          </a:p>
        </p:txBody>
      </p:sp>
      <p:grpSp>
        <p:nvGrpSpPr>
          <p:cNvPr id="4345" name="Group 249"/>
          <p:cNvGrpSpPr>
            <a:grpSpLocks/>
          </p:cNvGrpSpPr>
          <p:nvPr/>
        </p:nvGrpSpPr>
        <p:grpSpPr bwMode="auto">
          <a:xfrm>
            <a:off x="3960813" y="2895600"/>
            <a:ext cx="153987" cy="838200"/>
            <a:chOff x="-1" y="0"/>
            <a:chExt cx="152402" cy="838201"/>
          </a:xfrm>
        </p:grpSpPr>
        <p:sp>
          <p:nvSpPr>
            <p:cNvPr id="4346" name="AutoShape 250"/>
            <p:cNvSpPr>
              <a:spLocks/>
            </p:cNvSpPr>
            <p:nvPr/>
          </p:nvSpPr>
          <p:spPr bwMode="auto">
            <a:xfrm rot="10800000">
              <a:off x="30480" y="533400"/>
              <a:ext cx="121921" cy="3048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0" y="215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47" name="AutoShape 251"/>
            <p:cNvSpPr>
              <a:spLocks/>
            </p:cNvSpPr>
            <p:nvPr/>
          </p:nvSpPr>
          <p:spPr bwMode="auto">
            <a:xfrm rot="5400000">
              <a:off x="-173355" y="257175"/>
              <a:ext cx="552450" cy="381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48" name="AutoShape 252"/>
            <p:cNvSpPr>
              <a:spLocks/>
            </p:cNvSpPr>
            <p:nvPr/>
          </p:nvSpPr>
          <p:spPr bwMode="auto">
            <a:xfrm rot="5400000">
              <a:off x="13334" y="481965"/>
              <a:ext cx="57151" cy="838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49" name="AutoShape 253"/>
            <p:cNvSpPr>
              <a:spLocks/>
            </p:cNvSpPr>
            <p:nvPr/>
          </p:nvSpPr>
          <p:spPr bwMode="auto">
            <a:xfrm rot="5400000">
              <a:off x="52466" y="454659"/>
              <a:ext cx="46833" cy="304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50" name="AutoShape 254"/>
            <p:cNvSpPr>
              <a:spLocks/>
            </p:cNvSpPr>
            <p:nvPr/>
          </p:nvSpPr>
          <p:spPr bwMode="auto">
            <a:xfrm rot="10800000">
              <a:off x="60960" y="152400"/>
              <a:ext cx="45721" cy="1762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51" name="Group 255"/>
          <p:cNvGrpSpPr>
            <a:grpSpLocks/>
          </p:cNvGrpSpPr>
          <p:nvPr/>
        </p:nvGrpSpPr>
        <p:grpSpPr bwMode="auto">
          <a:xfrm>
            <a:off x="3048000" y="3427413"/>
            <a:ext cx="838200" cy="153987"/>
            <a:chOff x="0" y="-1"/>
            <a:chExt cx="838201" cy="152402"/>
          </a:xfrm>
        </p:grpSpPr>
        <p:sp>
          <p:nvSpPr>
            <p:cNvPr id="4352" name="AutoShape 256"/>
            <p:cNvSpPr>
              <a:spLocks/>
            </p:cNvSpPr>
            <p:nvPr/>
          </p:nvSpPr>
          <p:spPr bwMode="auto">
            <a:xfrm rot="5400000">
              <a:off x="624840" y="-91440"/>
              <a:ext cx="121920" cy="304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0" y="215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53" name="AutoShape 257"/>
            <p:cNvSpPr>
              <a:spLocks/>
            </p:cNvSpPr>
            <p:nvPr/>
          </p:nvSpPr>
          <p:spPr bwMode="auto">
            <a:xfrm>
              <a:off x="0" y="30480"/>
              <a:ext cx="552450" cy="381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54" name="AutoShape 258"/>
            <p:cNvSpPr>
              <a:spLocks/>
            </p:cNvSpPr>
            <p:nvPr/>
          </p:nvSpPr>
          <p:spPr bwMode="auto">
            <a:xfrm>
              <a:off x="495300" y="68580"/>
              <a:ext cx="57150" cy="8382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55" name="AutoShape 259"/>
            <p:cNvSpPr>
              <a:spLocks/>
            </p:cNvSpPr>
            <p:nvPr/>
          </p:nvSpPr>
          <p:spPr bwMode="auto">
            <a:xfrm>
              <a:off x="446484" y="61277"/>
              <a:ext cx="46832" cy="304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56" name="AutoShape 260"/>
            <p:cNvSpPr>
              <a:spLocks/>
            </p:cNvSpPr>
            <p:nvPr/>
          </p:nvSpPr>
          <p:spPr bwMode="auto">
            <a:xfrm rot="5400000">
              <a:off x="217646" y="-19526"/>
              <a:ext cx="45721" cy="1762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357" name="Group 261"/>
          <p:cNvGrpSpPr>
            <a:grpSpLocks/>
          </p:cNvGrpSpPr>
          <p:nvPr/>
        </p:nvGrpSpPr>
        <p:grpSpPr bwMode="auto">
          <a:xfrm>
            <a:off x="3048000" y="3046413"/>
            <a:ext cx="531813" cy="228600"/>
            <a:chOff x="0" y="-1"/>
            <a:chExt cx="533400" cy="228601"/>
          </a:xfrm>
        </p:grpSpPr>
        <p:sp>
          <p:nvSpPr>
            <p:cNvPr id="4358" name="Line 262"/>
            <p:cNvSpPr>
              <a:spLocks noChangeShapeType="1"/>
            </p:cNvSpPr>
            <p:nvPr/>
          </p:nvSpPr>
          <p:spPr bwMode="auto">
            <a:xfrm>
              <a:off x="0" y="57150"/>
              <a:ext cx="177801" cy="0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59" name="Line 263"/>
            <p:cNvSpPr>
              <a:spLocks noChangeShapeType="1"/>
            </p:cNvSpPr>
            <p:nvPr/>
          </p:nvSpPr>
          <p:spPr bwMode="auto">
            <a:xfrm>
              <a:off x="88900" y="57150"/>
              <a:ext cx="133351" cy="0"/>
            </a:xfrm>
            <a:prstGeom prst="line">
              <a:avLst/>
            </a:prstGeom>
            <a:noFill/>
            <a:ln w="762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0" name="Line 264"/>
            <p:cNvSpPr>
              <a:spLocks noChangeShapeType="1"/>
            </p:cNvSpPr>
            <p:nvPr/>
          </p:nvSpPr>
          <p:spPr bwMode="auto">
            <a:xfrm>
              <a:off x="222249" y="57150"/>
              <a:ext cx="311152" cy="0"/>
            </a:xfrm>
            <a:prstGeom prst="line">
              <a:avLst/>
            </a:prstGeom>
            <a:noFill/>
            <a:ln w="571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1" name="Line 265"/>
            <p:cNvSpPr>
              <a:spLocks noChangeShapeType="1"/>
            </p:cNvSpPr>
            <p:nvPr/>
          </p:nvSpPr>
          <p:spPr bwMode="auto">
            <a:xfrm flipV="1">
              <a:off x="266700" y="-1"/>
              <a:ext cx="0" cy="57151"/>
            </a:xfrm>
            <a:prstGeom prst="lin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2" name="Line 266"/>
            <p:cNvSpPr>
              <a:spLocks noChangeShapeType="1"/>
            </p:cNvSpPr>
            <p:nvPr/>
          </p:nvSpPr>
          <p:spPr bwMode="auto">
            <a:xfrm flipV="1">
              <a:off x="355599" y="-1"/>
              <a:ext cx="1" cy="57151"/>
            </a:xfrm>
            <a:prstGeom prst="lin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3" name="Line 267"/>
            <p:cNvSpPr>
              <a:spLocks noChangeShapeType="1"/>
            </p:cNvSpPr>
            <p:nvPr/>
          </p:nvSpPr>
          <p:spPr bwMode="auto">
            <a:xfrm>
              <a:off x="266699" y="1270"/>
              <a:ext cx="88901" cy="1"/>
            </a:xfrm>
            <a:prstGeom prst="lin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4" name="Line 268"/>
            <p:cNvSpPr>
              <a:spLocks noChangeShapeType="1"/>
            </p:cNvSpPr>
            <p:nvPr/>
          </p:nvSpPr>
          <p:spPr bwMode="auto">
            <a:xfrm flipH="1" flipV="1">
              <a:off x="266699" y="57150"/>
              <a:ext cx="133351" cy="1"/>
            </a:xfrm>
            <a:prstGeom prst="line">
              <a:avLst/>
            </a:prstGeom>
            <a:noFill/>
            <a:ln w="952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5" name="Line 269"/>
            <p:cNvSpPr>
              <a:spLocks noChangeShapeType="1"/>
            </p:cNvSpPr>
            <p:nvPr/>
          </p:nvSpPr>
          <p:spPr bwMode="auto">
            <a:xfrm flipV="1">
              <a:off x="311149" y="57149"/>
              <a:ext cx="1" cy="171451"/>
            </a:xfrm>
            <a:prstGeom prst="line">
              <a:avLst/>
            </a:prstGeom>
            <a:noFill/>
            <a:ln w="762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6" name="Line 270"/>
            <p:cNvSpPr>
              <a:spLocks noChangeShapeType="1"/>
            </p:cNvSpPr>
            <p:nvPr/>
          </p:nvSpPr>
          <p:spPr bwMode="auto">
            <a:xfrm>
              <a:off x="444499" y="57149"/>
              <a:ext cx="88901" cy="114302"/>
            </a:xfrm>
            <a:prstGeom prst="lin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7" name="Line 271"/>
            <p:cNvSpPr>
              <a:spLocks noChangeShapeType="1"/>
            </p:cNvSpPr>
            <p:nvPr/>
          </p:nvSpPr>
          <p:spPr bwMode="auto">
            <a:xfrm flipV="1">
              <a:off x="533399" y="57149"/>
              <a:ext cx="1" cy="114301"/>
            </a:xfrm>
            <a:prstGeom prst="lin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68" name="Line 272"/>
            <p:cNvSpPr>
              <a:spLocks noChangeShapeType="1"/>
            </p:cNvSpPr>
            <p:nvPr/>
          </p:nvSpPr>
          <p:spPr bwMode="auto">
            <a:xfrm>
              <a:off x="400049" y="57150"/>
              <a:ext cx="1" cy="114301"/>
            </a:xfrm>
            <a:prstGeom prst="line">
              <a:avLst/>
            </a:prstGeom>
            <a:noFill/>
            <a:ln w="571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</p:grpSp>
      <p:grpSp>
        <p:nvGrpSpPr>
          <p:cNvPr id="4369" name="Group 273"/>
          <p:cNvGrpSpPr>
            <a:grpSpLocks/>
          </p:cNvGrpSpPr>
          <p:nvPr/>
        </p:nvGrpSpPr>
        <p:grpSpPr bwMode="auto">
          <a:xfrm>
            <a:off x="5943600" y="4114800"/>
            <a:ext cx="304800" cy="304800"/>
            <a:chOff x="0" y="0"/>
            <a:chExt cx="304801" cy="304800"/>
          </a:xfrm>
        </p:grpSpPr>
        <p:sp>
          <p:nvSpPr>
            <p:cNvPr id="4370" name="AutoShape 274"/>
            <p:cNvSpPr>
              <a:spLocks/>
            </p:cNvSpPr>
            <p:nvPr/>
          </p:nvSpPr>
          <p:spPr bwMode="auto">
            <a:xfrm>
              <a:off x="0" y="0"/>
              <a:ext cx="304800" cy="304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371" name="Line 275"/>
            <p:cNvSpPr>
              <a:spLocks noChangeShapeType="1"/>
            </p:cNvSpPr>
            <p:nvPr/>
          </p:nvSpPr>
          <p:spPr bwMode="auto">
            <a:xfrm>
              <a:off x="0" y="76200"/>
              <a:ext cx="304801" cy="0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72" name="Line 276"/>
            <p:cNvSpPr>
              <a:spLocks noChangeShapeType="1"/>
            </p:cNvSpPr>
            <p:nvPr/>
          </p:nvSpPr>
          <p:spPr bwMode="auto">
            <a:xfrm>
              <a:off x="0" y="228600"/>
              <a:ext cx="304801" cy="0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373" name="Line 277"/>
            <p:cNvSpPr>
              <a:spLocks noChangeShapeType="1"/>
            </p:cNvSpPr>
            <p:nvPr/>
          </p:nvSpPr>
          <p:spPr bwMode="auto">
            <a:xfrm>
              <a:off x="0" y="152400"/>
              <a:ext cx="304801" cy="0"/>
            </a:xfrm>
            <a:prstGeom prst="lin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</p:grpSp>
      <p:grpSp>
        <p:nvGrpSpPr>
          <p:cNvPr id="4374" name="Group 278"/>
          <p:cNvGrpSpPr>
            <a:grpSpLocks/>
          </p:cNvGrpSpPr>
          <p:nvPr/>
        </p:nvGrpSpPr>
        <p:grpSpPr bwMode="auto">
          <a:xfrm>
            <a:off x="3960813" y="1370013"/>
            <a:ext cx="311150" cy="514350"/>
            <a:chOff x="-1" y="-1"/>
            <a:chExt cx="309564" cy="513357"/>
          </a:xfrm>
        </p:grpSpPr>
        <p:grpSp>
          <p:nvGrpSpPr>
            <p:cNvPr id="4375" name="Group 279"/>
            <p:cNvGrpSpPr>
              <a:grpSpLocks/>
            </p:cNvGrpSpPr>
            <p:nvPr/>
          </p:nvGrpSpPr>
          <p:grpSpPr bwMode="auto">
            <a:xfrm>
              <a:off x="1117" y="-1"/>
              <a:ext cx="308446" cy="513357"/>
              <a:chOff x="0" y="-1"/>
              <a:chExt cx="308445" cy="513357"/>
            </a:xfrm>
          </p:grpSpPr>
          <p:sp>
            <p:nvSpPr>
              <p:cNvPr id="4376" name="AutoShape 280"/>
              <p:cNvSpPr>
                <a:spLocks/>
              </p:cNvSpPr>
              <p:nvPr/>
            </p:nvSpPr>
            <p:spPr bwMode="auto">
              <a:xfrm flipH="1">
                <a:off x="0" y="0"/>
                <a:ext cx="308445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377" name="AutoShape 281"/>
              <p:cNvSpPr>
                <a:spLocks/>
              </p:cNvSpPr>
              <p:nvPr/>
            </p:nvSpPr>
            <p:spPr bwMode="auto">
              <a:xfrm>
                <a:off x="56032" y="141287"/>
                <a:ext cx="252413" cy="3714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15507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1" y="21600"/>
                    </a:lnTo>
                    <a:lnTo>
                      <a:pt x="16301" y="2132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378" name="AutoShape 282"/>
            <p:cNvSpPr>
              <a:spLocks/>
            </p:cNvSpPr>
            <p:nvPr/>
          </p:nvSpPr>
          <p:spPr bwMode="auto">
            <a:xfrm>
              <a:off x="0" y="76200"/>
              <a:ext cx="249992" cy="2692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 sz="1200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T6</a:t>
              </a:r>
              <a:endParaRPr lang="en-US" altLang="en-US"/>
            </a:p>
          </p:txBody>
        </p:sp>
      </p:grpSp>
      <p:grpSp>
        <p:nvGrpSpPr>
          <p:cNvPr id="4379" name="Group 283"/>
          <p:cNvGrpSpPr>
            <a:grpSpLocks/>
          </p:cNvGrpSpPr>
          <p:nvPr/>
        </p:nvGrpSpPr>
        <p:grpSpPr bwMode="auto">
          <a:xfrm>
            <a:off x="3503613" y="1382713"/>
            <a:ext cx="322262" cy="514350"/>
            <a:chOff x="-1" y="-1"/>
            <a:chExt cx="320677" cy="513357"/>
          </a:xfrm>
        </p:grpSpPr>
        <p:grpSp>
          <p:nvGrpSpPr>
            <p:cNvPr id="4380" name="Group 284"/>
            <p:cNvGrpSpPr>
              <a:grpSpLocks/>
            </p:cNvGrpSpPr>
            <p:nvPr/>
          </p:nvGrpSpPr>
          <p:grpSpPr bwMode="auto">
            <a:xfrm>
              <a:off x="12228" y="-1"/>
              <a:ext cx="308448" cy="513357"/>
              <a:chOff x="0" y="-1"/>
              <a:chExt cx="308447" cy="513357"/>
            </a:xfrm>
          </p:grpSpPr>
          <p:sp>
            <p:nvSpPr>
              <p:cNvPr id="4381" name="AutoShape 285"/>
              <p:cNvSpPr>
                <a:spLocks/>
              </p:cNvSpPr>
              <p:nvPr/>
            </p:nvSpPr>
            <p:spPr bwMode="auto">
              <a:xfrm flipH="1">
                <a:off x="1" y="0"/>
                <a:ext cx="308446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382" name="AutoShape 286"/>
              <p:cNvSpPr>
                <a:spLocks/>
              </p:cNvSpPr>
              <p:nvPr/>
            </p:nvSpPr>
            <p:spPr bwMode="auto">
              <a:xfrm flipH="1">
                <a:off x="0" y="140144"/>
                <a:ext cx="244416" cy="37321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0"/>
                    </a:moveTo>
                    <a:lnTo>
                      <a:pt x="21599" y="15897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599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383" name="AutoShape 287"/>
            <p:cNvSpPr>
              <a:spLocks/>
            </p:cNvSpPr>
            <p:nvPr/>
          </p:nvSpPr>
          <p:spPr bwMode="auto">
            <a:xfrm>
              <a:off x="0" y="63500"/>
              <a:ext cx="249992" cy="2692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 sz="1200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T6</a:t>
              </a:r>
              <a:endParaRPr lang="en-US" altLang="en-US"/>
            </a:p>
          </p:txBody>
        </p:sp>
      </p:grpSp>
      <p:grpSp>
        <p:nvGrpSpPr>
          <p:cNvPr id="4384" name="Group 288"/>
          <p:cNvGrpSpPr>
            <a:grpSpLocks/>
          </p:cNvGrpSpPr>
          <p:nvPr/>
        </p:nvGrpSpPr>
        <p:grpSpPr bwMode="auto">
          <a:xfrm>
            <a:off x="2665413" y="1370013"/>
            <a:ext cx="312737" cy="536575"/>
            <a:chOff x="-1" y="-1"/>
            <a:chExt cx="311152" cy="535942"/>
          </a:xfrm>
        </p:grpSpPr>
        <p:grpSp>
          <p:nvGrpSpPr>
            <p:cNvPr id="4385" name="Group 289"/>
            <p:cNvGrpSpPr>
              <a:grpSpLocks/>
            </p:cNvGrpSpPr>
            <p:nvPr/>
          </p:nvGrpSpPr>
          <p:grpSpPr bwMode="auto">
            <a:xfrm>
              <a:off x="1123" y="-1"/>
              <a:ext cx="310028" cy="513357"/>
              <a:chOff x="0" y="-1"/>
              <a:chExt cx="310027" cy="513357"/>
            </a:xfrm>
          </p:grpSpPr>
          <p:sp>
            <p:nvSpPr>
              <p:cNvPr id="4386" name="AutoShape 290"/>
              <p:cNvSpPr>
                <a:spLocks/>
              </p:cNvSpPr>
              <p:nvPr/>
            </p:nvSpPr>
            <p:spPr bwMode="auto">
              <a:xfrm flipH="1">
                <a:off x="0" y="0"/>
                <a:ext cx="310027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387" name="AutoShape 291"/>
              <p:cNvSpPr>
                <a:spLocks/>
              </p:cNvSpPr>
              <p:nvPr/>
            </p:nvSpPr>
            <p:spPr bwMode="auto">
              <a:xfrm flipH="1">
                <a:off x="5324" y="109487"/>
                <a:ext cx="304703" cy="4038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535" y="0"/>
                    </a:moveTo>
                    <a:lnTo>
                      <a:pt x="21600" y="1808"/>
                    </a:lnTo>
                    <a:lnTo>
                      <a:pt x="21600" y="16492"/>
                    </a:lnTo>
                    <a:lnTo>
                      <a:pt x="17535" y="21599"/>
                    </a:lnTo>
                    <a:lnTo>
                      <a:pt x="3905" y="21599"/>
                    </a:lnTo>
                    <a:lnTo>
                      <a:pt x="0" y="16333"/>
                    </a:lnTo>
                    <a:lnTo>
                      <a:pt x="17535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388" name="AutoShape 292"/>
            <p:cNvSpPr>
              <a:spLocks/>
            </p:cNvSpPr>
            <p:nvPr/>
          </p:nvSpPr>
          <p:spPr bwMode="auto">
            <a:xfrm>
              <a:off x="0" y="304800"/>
              <a:ext cx="225683" cy="2311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T6</a:t>
              </a:r>
              <a:endParaRPr lang="en-US" altLang="en-US"/>
            </a:p>
          </p:txBody>
        </p:sp>
      </p:grpSp>
      <p:grpSp>
        <p:nvGrpSpPr>
          <p:cNvPr id="4389" name="Group 293"/>
          <p:cNvGrpSpPr>
            <a:grpSpLocks/>
          </p:cNvGrpSpPr>
          <p:nvPr/>
        </p:nvGrpSpPr>
        <p:grpSpPr bwMode="auto">
          <a:xfrm>
            <a:off x="3122613" y="1370013"/>
            <a:ext cx="319087" cy="536575"/>
            <a:chOff x="-1" y="-1"/>
            <a:chExt cx="317502" cy="535942"/>
          </a:xfrm>
        </p:grpSpPr>
        <p:grpSp>
          <p:nvGrpSpPr>
            <p:cNvPr id="4390" name="Group 294"/>
            <p:cNvGrpSpPr>
              <a:grpSpLocks/>
            </p:cNvGrpSpPr>
            <p:nvPr/>
          </p:nvGrpSpPr>
          <p:grpSpPr bwMode="auto">
            <a:xfrm>
              <a:off x="1123" y="-1"/>
              <a:ext cx="316378" cy="514352"/>
              <a:chOff x="-1" y="-1"/>
              <a:chExt cx="316378" cy="514352"/>
            </a:xfrm>
          </p:grpSpPr>
          <p:sp>
            <p:nvSpPr>
              <p:cNvPr id="4391" name="AutoShape 295"/>
              <p:cNvSpPr>
                <a:spLocks/>
              </p:cNvSpPr>
              <p:nvPr/>
            </p:nvSpPr>
            <p:spPr bwMode="auto">
              <a:xfrm flipH="1">
                <a:off x="0" y="0"/>
                <a:ext cx="310027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392" name="AutoShape 296"/>
              <p:cNvSpPr>
                <a:spLocks/>
              </p:cNvSpPr>
              <p:nvPr/>
            </p:nvSpPr>
            <p:spPr bwMode="auto">
              <a:xfrm>
                <a:off x="8401" y="107950"/>
                <a:ext cx="307976" cy="4064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6368"/>
                    </a:moveTo>
                    <a:lnTo>
                      <a:pt x="3785" y="21431"/>
                    </a:lnTo>
                    <a:lnTo>
                      <a:pt x="17369" y="21600"/>
                    </a:lnTo>
                    <a:lnTo>
                      <a:pt x="21377" y="16031"/>
                    </a:lnTo>
                    <a:lnTo>
                      <a:pt x="21600" y="1518"/>
                    </a:lnTo>
                    <a:lnTo>
                      <a:pt x="16923" y="0"/>
                    </a:lnTo>
                    <a:lnTo>
                      <a:pt x="6012" y="104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393" name="AutoShape 297"/>
            <p:cNvSpPr>
              <a:spLocks/>
            </p:cNvSpPr>
            <p:nvPr/>
          </p:nvSpPr>
          <p:spPr bwMode="auto">
            <a:xfrm>
              <a:off x="0" y="304800"/>
              <a:ext cx="225683" cy="2311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T6</a:t>
              </a:r>
              <a:endParaRPr lang="en-US" altLang="en-US"/>
            </a:p>
          </p:txBody>
        </p:sp>
      </p:grpSp>
      <p:grpSp>
        <p:nvGrpSpPr>
          <p:cNvPr id="4394" name="Group 298"/>
          <p:cNvGrpSpPr>
            <a:grpSpLocks/>
          </p:cNvGrpSpPr>
          <p:nvPr/>
        </p:nvGrpSpPr>
        <p:grpSpPr bwMode="auto">
          <a:xfrm>
            <a:off x="2171700" y="1370013"/>
            <a:ext cx="350838" cy="514350"/>
            <a:chOff x="-1" y="-1"/>
            <a:chExt cx="351352" cy="513357"/>
          </a:xfrm>
        </p:grpSpPr>
        <p:grpSp>
          <p:nvGrpSpPr>
            <p:cNvPr id="4395" name="Group 299"/>
            <p:cNvGrpSpPr>
              <a:grpSpLocks/>
            </p:cNvGrpSpPr>
            <p:nvPr/>
          </p:nvGrpSpPr>
          <p:grpSpPr bwMode="auto">
            <a:xfrm>
              <a:off x="38149" y="-1"/>
              <a:ext cx="313202" cy="513357"/>
              <a:chOff x="-1" y="-1"/>
              <a:chExt cx="313203" cy="513357"/>
            </a:xfrm>
          </p:grpSpPr>
          <p:sp>
            <p:nvSpPr>
              <p:cNvPr id="4396" name="AutoShape 300"/>
              <p:cNvSpPr>
                <a:spLocks/>
              </p:cNvSpPr>
              <p:nvPr/>
            </p:nvSpPr>
            <p:spPr bwMode="auto">
              <a:xfrm flipH="1">
                <a:off x="0" y="0"/>
                <a:ext cx="310027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397" name="AutoShape 301"/>
              <p:cNvSpPr>
                <a:spLocks/>
              </p:cNvSpPr>
              <p:nvPr/>
            </p:nvSpPr>
            <p:spPr bwMode="auto">
              <a:xfrm>
                <a:off x="208426" y="100012"/>
                <a:ext cx="104776" cy="4079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4" y="21600"/>
                    </a:lnTo>
                    <a:lnTo>
                      <a:pt x="654" y="21600"/>
                    </a:lnTo>
                    <a:lnTo>
                      <a:pt x="654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398" name="AutoShape 302"/>
            <p:cNvSpPr>
              <a:spLocks/>
            </p:cNvSpPr>
            <p:nvPr/>
          </p:nvSpPr>
          <p:spPr bwMode="auto">
            <a:xfrm>
              <a:off x="0" y="173355"/>
              <a:ext cx="283602" cy="2311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  T9</a:t>
              </a:r>
              <a:endParaRPr lang="en-US" altLang="en-US"/>
            </a:p>
          </p:txBody>
        </p:sp>
      </p:grpSp>
      <p:grpSp>
        <p:nvGrpSpPr>
          <p:cNvPr id="4399" name="Group 303"/>
          <p:cNvGrpSpPr>
            <a:grpSpLocks/>
          </p:cNvGrpSpPr>
          <p:nvPr/>
        </p:nvGrpSpPr>
        <p:grpSpPr bwMode="auto">
          <a:xfrm>
            <a:off x="1752600" y="1370013"/>
            <a:ext cx="311150" cy="514350"/>
            <a:chOff x="0" y="0"/>
            <a:chExt cx="310028" cy="513356"/>
          </a:xfrm>
        </p:grpSpPr>
        <p:grpSp>
          <p:nvGrpSpPr>
            <p:cNvPr id="4400" name="Group 304"/>
            <p:cNvGrpSpPr>
              <a:grpSpLocks/>
            </p:cNvGrpSpPr>
            <p:nvPr/>
          </p:nvGrpSpPr>
          <p:grpSpPr bwMode="auto">
            <a:xfrm>
              <a:off x="0" y="-1"/>
              <a:ext cx="310028" cy="513357"/>
              <a:chOff x="-1" y="-1"/>
              <a:chExt cx="310029" cy="513357"/>
            </a:xfrm>
          </p:grpSpPr>
          <p:sp>
            <p:nvSpPr>
              <p:cNvPr id="4401" name="AutoShape 305"/>
              <p:cNvSpPr>
                <a:spLocks/>
              </p:cNvSpPr>
              <p:nvPr/>
            </p:nvSpPr>
            <p:spPr bwMode="auto">
              <a:xfrm flipH="1">
                <a:off x="0" y="0"/>
                <a:ext cx="310028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02" name="AutoShape 306"/>
              <p:cNvSpPr>
                <a:spLocks/>
              </p:cNvSpPr>
              <p:nvPr/>
            </p:nvSpPr>
            <p:spPr bwMode="auto">
              <a:xfrm flipH="1">
                <a:off x="2" y="111434"/>
                <a:ext cx="95656" cy="40192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599" y="16306"/>
                    </a:lnTo>
                    <a:lnTo>
                      <a:pt x="21599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403" name="AutoShape 307"/>
            <p:cNvSpPr>
              <a:spLocks/>
            </p:cNvSpPr>
            <p:nvPr/>
          </p:nvSpPr>
          <p:spPr bwMode="auto">
            <a:xfrm>
              <a:off x="52530" y="173355"/>
              <a:ext cx="254643" cy="2311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T9 </a:t>
              </a:r>
              <a:endParaRPr lang="en-US" altLang="en-US"/>
            </a:p>
          </p:txBody>
        </p:sp>
      </p:grpSp>
      <p:grpSp>
        <p:nvGrpSpPr>
          <p:cNvPr id="4404" name="Group 308"/>
          <p:cNvGrpSpPr>
            <a:grpSpLocks/>
          </p:cNvGrpSpPr>
          <p:nvPr/>
        </p:nvGrpSpPr>
        <p:grpSpPr bwMode="auto">
          <a:xfrm>
            <a:off x="3122613" y="1979613"/>
            <a:ext cx="312737" cy="763587"/>
            <a:chOff x="0" y="-1"/>
            <a:chExt cx="311151" cy="762002"/>
          </a:xfrm>
        </p:grpSpPr>
        <p:sp>
          <p:nvSpPr>
            <p:cNvPr id="4405" name="AutoShape 309"/>
            <p:cNvSpPr>
              <a:spLocks/>
            </p:cNvSpPr>
            <p:nvPr/>
          </p:nvSpPr>
          <p:spPr bwMode="auto">
            <a:xfrm>
              <a:off x="0" y="304800"/>
              <a:ext cx="76200" cy="457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06" name="Line 310"/>
            <p:cNvSpPr>
              <a:spLocks noChangeShapeType="1"/>
            </p:cNvSpPr>
            <p:nvPr/>
          </p:nvSpPr>
          <p:spPr bwMode="auto">
            <a:xfrm flipH="1">
              <a:off x="228599" y="304800"/>
              <a:ext cx="1" cy="457201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grpSp>
          <p:nvGrpSpPr>
            <p:cNvPr id="4407" name="Group 311"/>
            <p:cNvGrpSpPr>
              <a:grpSpLocks/>
            </p:cNvGrpSpPr>
            <p:nvPr/>
          </p:nvGrpSpPr>
          <p:grpSpPr bwMode="auto">
            <a:xfrm>
              <a:off x="0" y="-1"/>
              <a:ext cx="311151" cy="513357"/>
              <a:chOff x="0" y="-1"/>
              <a:chExt cx="311151" cy="513357"/>
            </a:xfrm>
          </p:grpSpPr>
          <p:sp>
            <p:nvSpPr>
              <p:cNvPr id="4408" name="AutoShape 312"/>
              <p:cNvSpPr>
                <a:spLocks/>
              </p:cNvSpPr>
              <p:nvPr/>
            </p:nvSpPr>
            <p:spPr bwMode="auto">
              <a:xfrm flipH="1">
                <a:off x="1123" y="0"/>
                <a:ext cx="310028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09" name="AutoShape 313"/>
              <p:cNvSpPr>
                <a:spLocks/>
              </p:cNvSpPr>
              <p:nvPr/>
            </p:nvSpPr>
            <p:spPr bwMode="auto">
              <a:xfrm>
                <a:off x="0" y="183453"/>
                <a:ext cx="311150" cy="17627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8288" tIns="18288" rIns="18288" bIns="18288"/>
              <a:lstStyle/>
              <a:p>
                <a:r>
                  <a:rPr lang="en-US" altLang="en-US">
                    <a:latin typeface="Arial Narrow Bold" charset="0"/>
                    <a:ea typeface="Arial Narrow Bold" charset="0"/>
                    <a:cs typeface="Arial Narrow Bold" charset="0"/>
                    <a:sym typeface="Arial Narrow Bold" charset="0"/>
                  </a:rPr>
                  <a:t>T1</a:t>
                </a:r>
                <a:endParaRPr lang="en-US" altLang="en-US"/>
              </a:p>
            </p:txBody>
          </p:sp>
        </p:grpSp>
      </p:grpSp>
      <p:grpSp>
        <p:nvGrpSpPr>
          <p:cNvPr id="4410" name="Group 314"/>
          <p:cNvGrpSpPr>
            <a:grpSpLocks/>
          </p:cNvGrpSpPr>
          <p:nvPr/>
        </p:nvGrpSpPr>
        <p:grpSpPr bwMode="auto">
          <a:xfrm>
            <a:off x="3657600" y="1979613"/>
            <a:ext cx="311150" cy="763587"/>
            <a:chOff x="0" y="-1"/>
            <a:chExt cx="311151" cy="762002"/>
          </a:xfrm>
        </p:grpSpPr>
        <p:sp>
          <p:nvSpPr>
            <p:cNvPr id="4411" name="AutoShape 315"/>
            <p:cNvSpPr>
              <a:spLocks/>
            </p:cNvSpPr>
            <p:nvPr/>
          </p:nvSpPr>
          <p:spPr bwMode="auto">
            <a:xfrm>
              <a:off x="228600" y="304800"/>
              <a:ext cx="76200" cy="457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12" name="Line 316"/>
            <p:cNvSpPr>
              <a:spLocks noChangeShapeType="1"/>
            </p:cNvSpPr>
            <p:nvPr/>
          </p:nvSpPr>
          <p:spPr bwMode="auto">
            <a:xfrm flipH="1">
              <a:off x="76199" y="304800"/>
              <a:ext cx="1" cy="457201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grpSp>
          <p:nvGrpSpPr>
            <p:cNvPr id="4413" name="Group 317"/>
            <p:cNvGrpSpPr>
              <a:grpSpLocks/>
            </p:cNvGrpSpPr>
            <p:nvPr/>
          </p:nvGrpSpPr>
          <p:grpSpPr bwMode="auto">
            <a:xfrm>
              <a:off x="0" y="-1"/>
              <a:ext cx="311151" cy="513357"/>
              <a:chOff x="0" y="-1"/>
              <a:chExt cx="311151" cy="513357"/>
            </a:xfrm>
          </p:grpSpPr>
          <p:sp>
            <p:nvSpPr>
              <p:cNvPr id="4414" name="AutoShape 318"/>
              <p:cNvSpPr>
                <a:spLocks/>
              </p:cNvSpPr>
              <p:nvPr/>
            </p:nvSpPr>
            <p:spPr bwMode="auto">
              <a:xfrm flipH="1">
                <a:off x="1123" y="0"/>
                <a:ext cx="310028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15" name="AutoShape 319"/>
              <p:cNvSpPr>
                <a:spLocks/>
              </p:cNvSpPr>
              <p:nvPr/>
            </p:nvSpPr>
            <p:spPr bwMode="auto">
              <a:xfrm>
                <a:off x="0" y="183453"/>
                <a:ext cx="311150" cy="17627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8288" tIns="18288" rIns="18288" bIns="18288"/>
              <a:lstStyle/>
              <a:p>
                <a:r>
                  <a:rPr lang="en-US" altLang="en-US">
                    <a:latin typeface="Arial Narrow Bold" charset="0"/>
                    <a:ea typeface="Arial Narrow Bold" charset="0"/>
                    <a:cs typeface="Arial Narrow Bold" charset="0"/>
                    <a:sym typeface="Arial Narrow Bold" charset="0"/>
                  </a:rPr>
                  <a:t>T1</a:t>
                </a:r>
                <a:endParaRPr lang="en-US" altLang="en-US"/>
              </a:p>
            </p:txBody>
          </p:sp>
        </p:grpSp>
      </p:grpSp>
      <p:grpSp>
        <p:nvGrpSpPr>
          <p:cNvPr id="4416" name="Group 320"/>
          <p:cNvGrpSpPr>
            <a:grpSpLocks/>
          </p:cNvGrpSpPr>
          <p:nvPr/>
        </p:nvGrpSpPr>
        <p:grpSpPr bwMode="auto">
          <a:xfrm>
            <a:off x="4343400" y="1371600"/>
            <a:ext cx="311150" cy="515938"/>
            <a:chOff x="0" y="-1"/>
            <a:chExt cx="311151" cy="516527"/>
          </a:xfrm>
        </p:grpSpPr>
        <p:grpSp>
          <p:nvGrpSpPr>
            <p:cNvPr id="4417" name="Group 321"/>
            <p:cNvGrpSpPr>
              <a:grpSpLocks/>
            </p:cNvGrpSpPr>
            <p:nvPr/>
          </p:nvGrpSpPr>
          <p:grpSpPr bwMode="auto">
            <a:xfrm>
              <a:off x="1123" y="0"/>
              <a:ext cx="310028" cy="516526"/>
              <a:chOff x="0" y="0"/>
              <a:chExt cx="310027" cy="516526"/>
            </a:xfrm>
          </p:grpSpPr>
          <p:sp>
            <p:nvSpPr>
              <p:cNvPr id="4418" name="AutoShape 322"/>
              <p:cNvSpPr>
                <a:spLocks/>
              </p:cNvSpPr>
              <p:nvPr/>
            </p:nvSpPr>
            <p:spPr bwMode="auto">
              <a:xfrm flipH="1">
                <a:off x="0" y="0"/>
                <a:ext cx="310027" cy="51554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19" name="AutoShape 323"/>
              <p:cNvSpPr>
                <a:spLocks/>
              </p:cNvSpPr>
              <p:nvPr/>
            </p:nvSpPr>
            <p:spPr bwMode="auto">
              <a:xfrm flipH="1">
                <a:off x="214371" y="112887"/>
                <a:ext cx="95656" cy="40363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lnTo>
                      <a:pt x="21600" y="21599"/>
                    </a:lnTo>
                    <a:lnTo>
                      <a:pt x="12451" y="21599"/>
                    </a:lnTo>
                    <a:lnTo>
                      <a:pt x="0" y="16306"/>
                    </a:lnTo>
                    <a:lnTo>
                      <a:pt x="0" y="1764"/>
                    </a:lnTo>
                    <a:lnTo>
                      <a:pt x="12451" y="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20" name="AutoShape 324"/>
              <p:cNvSpPr>
                <a:spLocks/>
              </p:cNvSpPr>
              <p:nvPr/>
            </p:nvSpPr>
            <p:spPr bwMode="auto">
              <a:xfrm flipH="1">
                <a:off x="2905" y="111910"/>
                <a:ext cx="95656" cy="40363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599"/>
                    </a:lnTo>
                    <a:lnTo>
                      <a:pt x="9148" y="21599"/>
                    </a:lnTo>
                    <a:lnTo>
                      <a:pt x="21600" y="16306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421" name="AutoShape 325"/>
            <p:cNvSpPr>
              <a:spLocks/>
            </p:cNvSpPr>
            <p:nvPr/>
          </p:nvSpPr>
          <p:spPr bwMode="auto">
            <a:xfrm>
              <a:off x="0" y="228599"/>
              <a:ext cx="311150" cy="1762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8288" tIns="18288" rIns="18288" bIns="18288"/>
            <a:lstStyle/>
            <a:p>
              <a:r>
                <a:rPr lang="en-US" altLang="en-US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T     6</a:t>
              </a:r>
              <a:endParaRPr lang="en-US" altLang="en-US"/>
            </a:p>
          </p:txBody>
        </p:sp>
      </p:grpSp>
      <p:sp>
        <p:nvSpPr>
          <p:cNvPr id="4422" name="AutoShape 326" descr="Small grid"/>
          <p:cNvSpPr>
            <a:spLocks/>
          </p:cNvSpPr>
          <p:nvPr/>
        </p:nvSpPr>
        <p:spPr bwMode="auto">
          <a:xfrm rot="5400000">
            <a:off x="1409700" y="3924300"/>
            <a:ext cx="76200" cy="1981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4423" name="AutoShape 327" descr="Small grid"/>
          <p:cNvSpPr>
            <a:spLocks/>
          </p:cNvSpPr>
          <p:nvPr/>
        </p:nvSpPr>
        <p:spPr bwMode="auto">
          <a:xfrm rot="16200000">
            <a:off x="1638300" y="4686300"/>
            <a:ext cx="19812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4424" name="Group 328"/>
          <p:cNvGrpSpPr>
            <a:grpSpLocks/>
          </p:cNvGrpSpPr>
          <p:nvPr/>
        </p:nvGrpSpPr>
        <p:grpSpPr bwMode="auto">
          <a:xfrm>
            <a:off x="4114800" y="2133600"/>
            <a:ext cx="974725" cy="627063"/>
            <a:chOff x="0" y="0"/>
            <a:chExt cx="976292" cy="628094"/>
          </a:xfrm>
        </p:grpSpPr>
        <p:sp>
          <p:nvSpPr>
            <p:cNvPr id="4425" name="Line 329"/>
            <p:cNvSpPr>
              <a:spLocks noChangeShapeType="1"/>
            </p:cNvSpPr>
            <p:nvPr/>
          </p:nvSpPr>
          <p:spPr bwMode="auto">
            <a:xfrm flipH="1" flipV="1">
              <a:off x="0" y="266700"/>
              <a:ext cx="252413" cy="201613"/>
            </a:xfrm>
            <a:prstGeom prst="lin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426" name="AutoShape 330"/>
            <p:cNvSpPr>
              <a:spLocks/>
            </p:cNvSpPr>
            <p:nvPr/>
          </p:nvSpPr>
          <p:spPr bwMode="auto">
            <a:xfrm rot="2140583" flipH="1">
              <a:off x="190503" y="133338"/>
              <a:ext cx="252413" cy="26671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8" y="0"/>
                    <a:pt x="21599" y="9670"/>
                    <a:pt x="21599" y="2160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27" name="AutoShape 331"/>
            <p:cNvSpPr>
              <a:spLocks/>
            </p:cNvSpPr>
            <p:nvPr/>
          </p:nvSpPr>
          <p:spPr bwMode="auto">
            <a:xfrm>
              <a:off x="126999" y="0"/>
              <a:ext cx="471201" cy="2024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algn="l"/>
              <a:r>
                <a:rPr lang="en-US" altLang="en-US" sz="800"/>
                <a:t>Swinger</a:t>
              </a:r>
              <a:endParaRPr lang="en-US" altLang="en-US"/>
            </a:p>
          </p:txBody>
        </p:sp>
        <p:grpSp>
          <p:nvGrpSpPr>
            <p:cNvPr id="4428" name="Group 332"/>
            <p:cNvGrpSpPr>
              <a:grpSpLocks/>
            </p:cNvGrpSpPr>
            <p:nvPr/>
          </p:nvGrpSpPr>
          <p:grpSpPr bwMode="auto">
            <a:xfrm>
              <a:off x="403157" y="38661"/>
              <a:ext cx="573135" cy="589433"/>
              <a:chOff x="0" y="0"/>
              <a:chExt cx="573135" cy="589432"/>
            </a:xfrm>
          </p:grpSpPr>
          <p:sp>
            <p:nvSpPr>
              <p:cNvPr id="4429" name="AutoShape 333"/>
              <p:cNvSpPr>
                <a:spLocks/>
              </p:cNvSpPr>
              <p:nvPr/>
            </p:nvSpPr>
            <p:spPr bwMode="auto">
              <a:xfrm rot="2505053" flipH="1">
                <a:off x="131553" y="38038"/>
                <a:ext cx="310028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grpSp>
            <p:nvGrpSpPr>
              <p:cNvPr id="4430" name="Group 334"/>
              <p:cNvGrpSpPr>
                <a:grpSpLocks/>
              </p:cNvGrpSpPr>
              <p:nvPr/>
            </p:nvGrpSpPr>
            <p:grpSpPr bwMode="auto">
              <a:xfrm>
                <a:off x="94461" y="163690"/>
                <a:ext cx="315605" cy="327694"/>
                <a:chOff x="0" y="0"/>
                <a:chExt cx="315605" cy="327693"/>
              </a:xfrm>
            </p:grpSpPr>
            <p:sp>
              <p:nvSpPr>
                <p:cNvPr id="4431" name="Line 335"/>
                <p:cNvSpPr>
                  <a:spLocks noChangeShapeType="1"/>
                </p:cNvSpPr>
                <p:nvPr/>
              </p:nvSpPr>
              <p:spPr bwMode="auto">
                <a:xfrm flipH="1">
                  <a:off x="113697" y="0"/>
                  <a:ext cx="88210" cy="327693"/>
                </a:xfrm>
                <a:prstGeom prst="line">
                  <a:avLst/>
                </a:prstGeom>
                <a:noFill/>
                <a:ln w="508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1pPr>
                  <a:lvl2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2pPr>
                  <a:lvl3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3pPr>
                  <a:lvl4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4pPr>
                  <a:lvl5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5pPr>
                  <a:lvl6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6pPr>
                  <a:lvl7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7pPr>
                  <a:lvl8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8pPr>
                  <a:lvl9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9pPr>
                </a:lstStyle>
                <a:p>
                  <a:pPr algn="l"/>
                  <a:endParaRPr lang="en-US" altLang="en-US" sz="1200">
                    <a:latin typeface="Helvetica" charset="0"/>
                    <a:ea typeface="Helvetica" charset="0"/>
                    <a:cs typeface="Helvetica" charset="0"/>
                    <a:sym typeface="Helvetica" charset="0"/>
                  </a:endParaRPr>
                </a:p>
              </p:txBody>
            </p:sp>
            <p:sp>
              <p:nvSpPr>
                <p:cNvPr id="4432" name="Line 336"/>
                <p:cNvSpPr>
                  <a:spLocks noChangeShapeType="1"/>
                </p:cNvSpPr>
                <p:nvPr/>
              </p:nvSpPr>
              <p:spPr bwMode="auto">
                <a:xfrm flipH="1">
                  <a:off x="0" y="101482"/>
                  <a:ext cx="315605" cy="124729"/>
                </a:xfrm>
                <a:prstGeom prst="line">
                  <a:avLst/>
                </a:prstGeom>
                <a:noFill/>
                <a:ln w="508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1pPr>
                  <a:lvl2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2pPr>
                  <a:lvl3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3pPr>
                  <a:lvl4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4pPr>
                  <a:lvl5pPr defTabSz="457200"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5pPr>
                  <a:lvl6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6pPr>
                  <a:lvl7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7pPr>
                  <a:lvl8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8pPr>
                  <a:lvl9pPr algn="ctr" defTabSz="457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rgbClr val="000000"/>
                      </a:solidFill>
                      <a:latin typeface="Arial" charset="0"/>
                      <a:ea typeface="Arial" charset="0"/>
                      <a:cs typeface="Arial" charset="0"/>
                      <a:sym typeface="Arial" charset="0"/>
                    </a:defRPr>
                  </a:lvl9pPr>
                </a:lstStyle>
                <a:p>
                  <a:pPr algn="l"/>
                  <a:endParaRPr lang="en-US" altLang="en-US" sz="1200">
                    <a:latin typeface="Helvetica" charset="0"/>
                    <a:ea typeface="Helvetica" charset="0"/>
                    <a:cs typeface="Helvetica" charset="0"/>
                    <a:sym typeface="Helvetica" charset="0"/>
                  </a:endParaRPr>
                </a:p>
              </p:txBody>
            </p:sp>
          </p:grpSp>
        </p:grpSp>
      </p:grpSp>
      <p:grpSp>
        <p:nvGrpSpPr>
          <p:cNvPr id="4433" name="Group 337"/>
          <p:cNvGrpSpPr>
            <a:grpSpLocks/>
          </p:cNvGrpSpPr>
          <p:nvPr/>
        </p:nvGrpSpPr>
        <p:grpSpPr bwMode="auto">
          <a:xfrm>
            <a:off x="457200" y="7162800"/>
            <a:ext cx="1295400" cy="685800"/>
            <a:chOff x="0" y="0"/>
            <a:chExt cx="1295400" cy="685800"/>
          </a:xfrm>
        </p:grpSpPr>
        <p:sp>
          <p:nvSpPr>
            <p:cNvPr id="4434" name="AutoShape 338"/>
            <p:cNvSpPr>
              <a:spLocks/>
            </p:cNvSpPr>
            <p:nvPr/>
          </p:nvSpPr>
          <p:spPr bwMode="auto">
            <a:xfrm>
              <a:off x="76200" y="304800"/>
              <a:ext cx="1143000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35" name="AutoShape 339"/>
            <p:cNvSpPr>
              <a:spLocks/>
            </p:cNvSpPr>
            <p:nvPr/>
          </p:nvSpPr>
          <p:spPr bwMode="auto">
            <a:xfrm>
              <a:off x="152399" y="15240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36" name="AutoShape 340"/>
            <p:cNvSpPr>
              <a:spLocks/>
            </p:cNvSpPr>
            <p:nvPr/>
          </p:nvSpPr>
          <p:spPr bwMode="auto">
            <a:xfrm>
              <a:off x="304799" y="15240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37" name="AutoShape 341"/>
            <p:cNvSpPr>
              <a:spLocks/>
            </p:cNvSpPr>
            <p:nvPr/>
          </p:nvSpPr>
          <p:spPr bwMode="auto">
            <a:xfrm>
              <a:off x="457199" y="15240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38" name="AutoShape 342"/>
            <p:cNvSpPr>
              <a:spLocks/>
            </p:cNvSpPr>
            <p:nvPr/>
          </p:nvSpPr>
          <p:spPr bwMode="auto">
            <a:xfrm>
              <a:off x="685799" y="15240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39" name="AutoShape 343"/>
            <p:cNvSpPr>
              <a:spLocks/>
            </p:cNvSpPr>
            <p:nvPr/>
          </p:nvSpPr>
          <p:spPr bwMode="auto">
            <a:xfrm>
              <a:off x="838199" y="15240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0" name="AutoShape 344"/>
            <p:cNvSpPr>
              <a:spLocks/>
            </p:cNvSpPr>
            <p:nvPr/>
          </p:nvSpPr>
          <p:spPr bwMode="auto">
            <a:xfrm>
              <a:off x="990599" y="152400"/>
              <a:ext cx="123827" cy="133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599"/>
                    <a:pt x="10800" y="21599"/>
                  </a:cubicBezTo>
                  <a:cubicBezTo>
                    <a:pt x="4835" y="21599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1" name="AutoShape 345"/>
            <p:cNvSpPr>
              <a:spLocks/>
            </p:cNvSpPr>
            <p:nvPr/>
          </p:nvSpPr>
          <p:spPr bwMode="auto">
            <a:xfrm>
              <a:off x="0" y="76200"/>
              <a:ext cx="76200" cy="60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2" name="AutoShape 346"/>
            <p:cNvSpPr>
              <a:spLocks/>
            </p:cNvSpPr>
            <p:nvPr/>
          </p:nvSpPr>
          <p:spPr bwMode="auto">
            <a:xfrm>
              <a:off x="1219200" y="76200"/>
              <a:ext cx="76200" cy="60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3" name="AutoShape 347"/>
            <p:cNvSpPr>
              <a:spLocks/>
            </p:cNvSpPr>
            <p:nvPr/>
          </p:nvSpPr>
          <p:spPr bwMode="auto">
            <a:xfrm>
              <a:off x="0" y="0"/>
              <a:ext cx="1295400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4" name="AutoShape 348"/>
            <p:cNvSpPr>
              <a:spLocks/>
            </p:cNvSpPr>
            <p:nvPr/>
          </p:nvSpPr>
          <p:spPr bwMode="auto">
            <a:xfrm>
              <a:off x="343831" y="381000"/>
              <a:ext cx="607738" cy="2311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r>
                <a:rPr lang="en-US" altLang="en-US"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Plate Rack</a:t>
              </a:r>
              <a:endParaRPr lang="en-US" altLang="en-US"/>
            </a:p>
          </p:txBody>
        </p:sp>
      </p:grpSp>
      <p:grpSp>
        <p:nvGrpSpPr>
          <p:cNvPr id="4445" name="Group 349"/>
          <p:cNvGrpSpPr>
            <a:grpSpLocks/>
          </p:cNvGrpSpPr>
          <p:nvPr/>
        </p:nvGrpSpPr>
        <p:grpSpPr bwMode="auto">
          <a:xfrm>
            <a:off x="1903413" y="7162800"/>
            <a:ext cx="534987" cy="457200"/>
            <a:chOff x="0" y="0"/>
            <a:chExt cx="533401" cy="457200"/>
          </a:xfrm>
        </p:grpSpPr>
        <p:sp>
          <p:nvSpPr>
            <p:cNvPr id="4446" name="AutoShape 350"/>
            <p:cNvSpPr>
              <a:spLocks/>
            </p:cNvSpPr>
            <p:nvPr/>
          </p:nvSpPr>
          <p:spPr bwMode="auto">
            <a:xfrm>
              <a:off x="0" y="381000"/>
              <a:ext cx="533401" cy="76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7" name="AutoShape 351"/>
            <p:cNvSpPr>
              <a:spLocks/>
            </p:cNvSpPr>
            <p:nvPr/>
          </p:nvSpPr>
          <p:spPr bwMode="auto">
            <a:xfrm>
              <a:off x="0" y="0"/>
              <a:ext cx="762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8" name="AutoShape 352"/>
            <p:cNvSpPr>
              <a:spLocks/>
            </p:cNvSpPr>
            <p:nvPr/>
          </p:nvSpPr>
          <p:spPr bwMode="auto">
            <a:xfrm>
              <a:off x="457200" y="0"/>
              <a:ext cx="76201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49" name="AutoShape 353"/>
            <p:cNvSpPr>
              <a:spLocks/>
            </p:cNvSpPr>
            <p:nvPr/>
          </p:nvSpPr>
          <p:spPr bwMode="auto">
            <a:xfrm>
              <a:off x="38740" y="152400"/>
              <a:ext cx="460683" cy="2057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r>
                <a:rPr lang="en-US" altLang="en-US" sz="800"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Barricade</a:t>
              </a:r>
              <a:endParaRPr lang="en-US" altLang="en-US"/>
            </a:p>
          </p:txBody>
        </p:sp>
      </p:grpSp>
      <p:grpSp>
        <p:nvGrpSpPr>
          <p:cNvPr id="4450" name="Group 354"/>
          <p:cNvGrpSpPr>
            <a:grpSpLocks/>
          </p:cNvGrpSpPr>
          <p:nvPr/>
        </p:nvGrpSpPr>
        <p:grpSpPr bwMode="auto">
          <a:xfrm>
            <a:off x="5181600" y="684213"/>
            <a:ext cx="309563" cy="514350"/>
            <a:chOff x="0" y="-1"/>
            <a:chExt cx="308446" cy="513357"/>
          </a:xfrm>
        </p:grpSpPr>
        <p:sp>
          <p:nvSpPr>
            <p:cNvPr id="4451" name="AutoShape 355"/>
            <p:cNvSpPr>
              <a:spLocks/>
            </p:cNvSpPr>
            <p:nvPr/>
          </p:nvSpPr>
          <p:spPr bwMode="auto">
            <a:xfrm flipH="1">
              <a:off x="0" y="0"/>
              <a:ext cx="308446" cy="5133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6965" y="0"/>
                  </a:moveTo>
                  <a:lnTo>
                    <a:pt x="14947" y="0"/>
                  </a:lnTo>
                  <a:lnTo>
                    <a:pt x="14947" y="4395"/>
                  </a:lnTo>
                  <a:lnTo>
                    <a:pt x="17608" y="4395"/>
                  </a:lnTo>
                  <a:lnTo>
                    <a:pt x="21599" y="5818"/>
                  </a:lnTo>
                  <a:lnTo>
                    <a:pt x="21599" y="17372"/>
                  </a:lnTo>
                  <a:lnTo>
                    <a:pt x="17608" y="21599"/>
                  </a:lnTo>
                  <a:lnTo>
                    <a:pt x="3991" y="21599"/>
                  </a:lnTo>
                  <a:lnTo>
                    <a:pt x="0" y="17372"/>
                  </a:lnTo>
                  <a:lnTo>
                    <a:pt x="0" y="5818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  <p:sp>
          <p:nvSpPr>
            <p:cNvPr id="4452" name="AutoShape 356"/>
            <p:cNvSpPr>
              <a:spLocks/>
            </p:cNvSpPr>
            <p:nvPr/>
          </p:nvSpPr>
          <p:spPr bwMode="auto">
            <a:xfrm flipH="1">
              <a:off x="4761" y="106362"/>
              <a:ext cx="303685" cy="4069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811" y="0"/>
                  </a:moveTo>
                  <a:lnTo>
                    <a:pt x="17629" y="0"/>
                  </a:lnTo>
                  <a:lnTo>
                    <a:pt x="21599" y="1848"/>
                  </a:lnTo>
                  <a:lnTo>
                    <a:pt x="21599" y="16318"/>
                  </a:lnTo>
                  <a:lnTo>
                    <a:pt x="17549" y="21600"/>
                  </a:lnTo>
                  <a:lnTo>
                    <a:pt x="3970" y="21600"/>
                  </a:lnTo>
                  <a:lnTo>
                    <a:pt x="0" y="16371"/>
                  </a:lnTo>
                  <a:lnTo>
                    <a:pt x="0" y="1742"/>
                  </a:lnTo>
                  <a:lnTo>
                    <a:pt x="3811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 altLang="en-US"/>
            </a:p>
          </p:txBody>
        </p:sp>
      </p:grpSp>
      <p:grpSp>
        <p:nvGrpSpPr>
          <p:cNvPr id="4453" name="Group 357"/>
          <p:cNvGrpSpPr>
            <a:grpSpLocks/>
          </p:cNvGrpSpPr>
          <p:nvPr/>
        </p:nvGrpSpPr>
        <p:grpSpPr bwMode="auto">
          <a:xfrm>
            <a:off x="1335088" y="1979613"/>
            <a:ext cx="307975" cy="514350"/>
            <a:chOff x="0" y="-1"/>
            <a:chExt cx="308445" cy="513357"/>
          </a:xfrm>
        </p:grpSpPr>
        <p:grpSp>
          <p:nvGrpSpPr>
            <p:cNvPr id="4454" name="Group 358"/>
            <p:cNvGrpSpPr>
              <a:grpSpLocks/>
            </p:cNvGrpSpPr>
            <p:nvPr/>
          </p:nvGrpSpPr>
          <p:grpSpPr bwMode="auto">
            <a:xfrm>
              <a:off x="0" y="-1"/>
              <a:ext cx="308445" cy="513357"/>
              <a:chOff x="0" y="-1"/>
              <a:chExt cx="308445" cy="513357"/>
            </a:xfrm>
          </p:grpSpPr>
          <p:sp>
            <p:nvSpPr>
              <p:cNvPr id="4455" name="AutoShape 359"/>
              <p:cNvSpPr>
                <a:spLocks/>
              </p:cNvSpPr>
              <p:nvPr/>
            </p:nvSpPr>
            <p:spPr bwMode="auto">
              <a:xfrm flipH="1">
                <a:off x="0" y="0"/>
                <a:ext cx="308445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56" name="AutoShape 360"/>
              <p:cNvSpPr>
                <a:spLocks/>
              </p:cNvSpPr>
              <p:nvPr/>
            </p:nvSpPr>
            <p:spPr bwMode="auto">
              <a:xfrm flipH="1">
                <a:off x="4813" y="106568"/>
                <a:ext cx="303632" cy="4067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811" y="0"/>
                    </a:moveTo>
                    <a:lnTo>
                      <a:pt x="17629" y="0"/>
                    </a:lnTo>
                    <a:lnTo>
                      <a:pt x="21599" y="1848"/>
                    </a:lnTo>
                    <a:lnTo>
                      <a:pt x="21599" y="16318"/>
                    </a:lnTo>
                    <a:lnTo>
                      <a:pt x="17549" y="21600"/>
                    </a:lnTo>
                    <a:lnTo>
                      <a:pt x="3970" y="21600"/>
                    </a:lnTo>
                    <a:lnTo>
                      <a:pt x="0" y="16371"/>
                    </a:lnTo>
                    <a:lnTo>
                      <a:pt x="0" y="1742"/>
                    </a:lnTo>
                    <a:lnTo>
                      <a:pt x="38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457" name="AutoShape 361"/>
            <p:cNvSpPr>
              <a:spLocks/>
            </p:cNvSpPr>
            <p:nvPr/>
          </p:nvSpPr>
          <p:spPr bwMode="auto">
            <a:xfrm>
              <a:off x="59611" y="142398"/>
              <a:ext cx="138892" cy="2692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200">
                  <a:solidFill>
                    <a:srgbClr val="FFFFFF"/>
                  </a:solidFill>
                  <a:latin typeface="Arial Narrow Bold" charset="0"/>
                  <a:ea typeface="Arial Narrow Bold" charset="0"/>
                  <a:cs typeface="Arial Narrow Bold" charset="0"/>
                  <a:sym typeface="Arial Narrow Bold" charset="0"/>
                </a:rPr>
                <a:t> </a:t>
              </a:r>
              <a:endParaRPr lang="en-US" altLang="en-US"/>
            </a:p>
          </p:txBody>
        </p:sp>
      </p:grpSp>
      <p:grpSp>
        <p:nvGrpSpPr>
          <p:cNvPr id="4458" name="Group 362"/>
          <p:cNvGrpSpPr>
            <a:grpSpLocks/>
          </p:cNvGrpSpPr>
          <p:nvPr/>
        </p:nvGrpSpPr>
        <p:grpSpPr bwMode="auto">
          <a:xfrm>
            <a:off x="5562600" y="684213"/>
            <a:ext cx="309563" cy="514350"/>
            <a:chOff x="0" y="-1"/>
            <a:chExt cx="308446" cy="513357"/>
          </a:xfrm>
        </p:grpSpPr>
        <p:grpSp>
          <p:nvGrpSpPr>
            <p:cNvPr id="4459" name="Group 363"/>
            <p:cNvGrpSpPr>
              <a:grpSpLocks/>
            </p:cNvGrpSpPr>
            <p:nvPr/>
          </p:nvGrpSpPr>
          <p:grpSpPr bwMode="auto">
            <a:xfrm>
              <a:off x="-1" y="-1"/>
              <a:ext cx="308447" cy="513357"/>
              <a:chOff x="0" y="-1"/>
              <a:chExt cx="308446" cy="513357"/>
            </a:xfrm>
          </p:grpSpPr>
          <p:sp>
            <p:nvSpPr>
              <p:cNvPr id="4460" name="AutoShape 364"/>
              <p:cNvSpPr>
                <a:spLocks/>
              </p:cNvSpPr>
              <p:nvPr/>
            </p:nvSpPr>
            <p:spPr bwMode="auto">
              <a:xfrm flipH="1">
                <a:off x="0" y="0"/>
                <a:ext cx="308446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61" name="AutoShape 365"/>
              <p:cNvSpPr>
                <a:spLocks/>
              </p:cNvSpPr>
              <p:nvPr/>
            </p:nvSpPr>
            <p:spPr bwMode="auto">
              <a:xfrm flipH="1">
                <a:off x="4761" y="106362"/>
                <a:ext cx="303685" cy="40699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811" y="0"/>
                    </a:moveTo>
                    <a:lnTo>
                      <a:pt x="17629" y="0"/>
                    </a:lnTo>
                    <a:lnTo>
                      <a:pt x="21599" y="1848"/>
                    </a:lnTo>
                    <a:lnTo>
                      <a:pt x="21599" y="16318"/>
                    </a:lnTo>
                    <a:lnTo>
                      <a:pt x="17549" y="21600"/>
                    </a:lnTo>
                    <a:lnTo>
                      <a:pt x="3970" y="21600"/>
                    </a:lnTo>
                    <a:lnTo>
                      <a:pt x="0" y="16371"/>
                    </a:lnTo>
                    <a:lnTo>
                      <a:pt x="0" y="1742"/>
                    </a:lnTo>
                    <a:lnTo>
                      <a:pt x="38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462" name="AutoShape 366"/>
            <p:cNvSpPr>
              <a:spLocks/>
            </p:cNvSpPr>
            <p:nvPr/>
          </p:nvSpPr>
          <p:spPr bwMode="auto">
            <a:xfrm>
              <a:off x="75082" y="228600"/>
              <a:ext cx="152401" cy="1524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463" name="Group 367"/>
          <p:cNvGrpSpPr>
            <a:grpSpLocks/>
          </p:cNvGrpSpPr>
          <p:nvPr/>
        </p:nvGrpSpPr>
        <p:grpSpPr bwMode="auto">
          <a:xfrm>
            <a:off x="4800600" y="684213"/>
            <a:ext cx="309563" cy="514350"/>
            <a:chOff x="0" y="-1"/>
            <a:chExt cx="308446" cy="513357"/>
          </a:xfrm>
        </p:grpSpPr>
        <p:grpSp>
          <p:nvGrpSpPr>
            <p:cNvPr id="4464" name="Group 368"/>
            <p:cNvGrpSpPr>
              <a:grpSpLocks/>
            </p:cNvGrpSpPr>
            <p:nvPr/>
          </p:nvGrpSpPr>
          <p:grpSpPr bwMode="auto">
            <a:xfrm>
              <a:off x="-1" y="-1"/>
              <a:ext cx="308447" cy="513357"/>
              <a:chOff x="0" y="-1"/>
              <a:chExt cx="308446" cy="513357"/>
            </a:xfrm>
          </p:grpSpPr>
          <p:sp>
            <p:nvSpPr>
              <p:cNvPr id="4465" name="AutoShape 369"/>
              <p:cNvSpPr>
                <a:spLocks/>
              </p:cNvSpPr>
              <p:nvPr/>
            </p:nvSpPr>
            <p:spPr bwMode="auto">
              <a:xfrm flipH="1">
                <a:off x="0" y="0"/>
                <a:ext cx="308446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599" y="5818"/>
                    </a:lnTo>
                    <a:lnTo>
                      <a:pt x="21599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66" name="AutoShape 370"/>
              <p:cNvSpPr>
                <a:spLocks/>
              </p:cNvSpPr>
              <p:nvPr/>
            </p:nvSpPr>
            <p:spPr bwMode="auto">
              <a:xfrm flipH="1">
                <a:off x="4761" y="106362"/>
                <a:ext cx="303685" cy="40699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811" y="0"/>
                    </a:moveTo>
                    <a:lnTo>
                      <a:pt x="17629" y="0"/>
                    </a:lnTo>
                    <a:lnTo>
                      <a:pt x="21599" y="1848"/>
                    </a:lnTo>
                    <a:lnTo>
                      <a:pt x="21599" y="16318"/>
                    </a:lnTo>
                    <a:lnTo>
                      <a:pt x="17549" y="21600"/>
                    </a:lnTo>
                    <a:lnTo>
                      <a:pt x="3970" y="21600"/>
                    </a:lnTo>
                    <a:lnTo>
                      <a:pt x="0" y="16371"/>
                    </a:lnTo>
                    <a:lnTo>
                      <a:pt x="0" y="1742"/>
                    </a:lnTo>
                    <a:lnTo>
                      <a:pt x="381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</p:grpSp>
        <p:sp>
          <p:nvSpPr>
            <p:cNvPr id="4467" name="AutoShape 371"/>
            <p:cNvSpPr>
              <a:spLocks/>
            </p:cNvSpPr>
            <p:nvPr/>
          </p:nvSpPr>
          <p:spPr bwMode="auto">
            <a:xfrm>
              <a:off x="75082" y="228600"/>
              <a:ext cx="152401" cy="1524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  <p:grpSp>
        <p:nvGrpSpPr>
          <p:cNvPr id="4468" name="Group 372"/>
          <p:cNvGrpSpPr>
            <a:grpSpLocks/>
          </p:cNvGrpSpPr>
          <p:nvPr/>
        </p:nvGrpSpPr>
        <p:grpSpPr bwMode="auto">
          <a:xfrm>
            <a:off x="6094413" y="1141413"/>
            <a:ext cx="312737" cy="819150"/>
            <a:chOff x="-1" y="-1"/>
            <a:chExt cx="311152" cy="818157"/>
          </a:xfrm>
        </p:grpSpPr>
        <p:grpSp>
          <p:nvGrpSpPr>
            <p:cNvPr id="4469" name="Group 373"/>
            <p:cNvGrpSpPr>
              <a:grpSpLocks/>
            </p:cNvGrpSpPr>
            <p:nvPr/>
          </p:nvGrpSpPr>
          <p:grpSpPr bwMode="auto">
            <a:xfrm>
              <a:off x="0" y="304799"/>
              <a:ext cx="311151" cy="513357"/>
              <a:chOff x="0" y="-1"/>
              <a:chExt cx="311151" cy="513357"/>
            </a:xfrm>
          </p:grpSpPr>
          <p:sp>
            <p:nvSpPr>
              <p:cNvPr id="4470" name="AutoShape 374"/>
              <p:cNvSpPr>
                <a:spLocks/>
              </p:cNvSpPr>
              <p:nvPr/>
            </p:nvSpPr>
            <p:spPr bwMode="auto">
              <a:xfrm flipH="1">
                <a:off x="1123" y="0"/>
                <a:ext cx="310028" cy="5133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6965" y="0"/>
                    </a:moveTo>
                    <a:lnTo>
                      <a:pt x="14947" y="0"/>
                    </a:lnTo>
                    <a:lnTo>
                      <a:pt x="14947" y="4395"/>
                    </a:lnTo>
                    <a:lnTo>
                      <a:pt x="17608" y="4395"/>
                    </a:lnTo>
                    <a:lnTo>
                      <a:pt x="21600" y="5818"/>
                    </a:lnTo>
                    <a:lnTo>
                      <a:pt x="21600" y="17372"/>
                    </a:lnTo>
                    <a:lnTo>
                      <a:pt x="17608" y="21599"/>
                    </a:lnTo>
                    <a:lnTo>
                      <a:pt x="3991" y="21599"/>
                    </a:lnTo>
                    <a:lnTo>
                      <a:pt x="0" y="17372"/>
                    </a:lnTo>
                    <a:lnTo>
                      <a:pt x="0" y="5818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US" altLang="en-US"/>
              </a:p>
            </p:txBody>
          </p:sp>
          <p:sp>
            <p:nvSpPr>
              <p:cNvPr id="4471" name="AutoShape 375"/>
              <p:cNvSpPr>
                <a:spLocks/>
              </p:cNvSpPr>
              <p:nvPr/>
            </p:nvSpPr>
            <p:spPr bwMode="auto">
              <a:xfrm>
                <a:off x="0" y="183453"/>
                <a:ext cx="311150" cy="17627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8288" tIns="18288" rIns="18288" bIns="18288"/>
              <a:lstStyle/>
              <a:p>
                <a:r>
                  <a:rPr lang="en-US" altLang="en-US">
                    <a:latin typeface="Arial Narrow Bold" charset="0"/>
                    <a:ea typeface="Arial Narrow Bold" charset="0"/>
                    <a:cs typeface="Arial Narrow Bold" charset="0"/>
                    <a:sym typeface="Arial Narrow Bold" charset="0"/>
                  </a:rPr>
                  <a:t>T1</a:t>
                </a:r>
                <a:endParaRPr lang="en-US" altLang="en-US"/>
              </a:p>
            </p:txBody>
          </p:sp>
        </p:grpSp>
        <p:sp>
          <p:nvSpPr>
            <p:cNvPr id="4472" name="Line 376"/>
            <p:cNvSpPr>
              <a:spLocks noChangeShapeType="1"/>
            </p:cNvSpPr>
            <p:nvPr/>
          </p:nvSpPr>
          <p:spPr bwMode="auto">
            <a:xfrm flipH="1">
              <a:off x="304800" y="152400"/>
              <a:ext cx="1" cy="381001"/>
            </a:xfrm>
            <a:prstGeom prst="line">
              <a:avLst/>
            </a:prstGeom>
            <a:noFill/>
            <a:ln w="38100" cap="flat" cmpd="sng">
              <a:solidFill>
                <a:srgbClr val="CC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473" name="Line 377"/>
            <p:cNvSpPr>
              <a:spLocks noChangeShapeType="1"/>
            </p:cNvSpPr>
            <p:nvPr/>
          </p:nvSpPr>
          <p:spPr bwMode="auto">
            <a:xfrm flipH="1">
              <a:off x="0" y="152400"/>
              <a:ext cx="1" cy="381001"/>
            </a:xfrm>
            <a:prstGeom prst="line">
              <a:avLst/>
            </a:prstGeom>
            <a:noFill/>
            <a:ln w="38100" cap="flat" cmpd="sng">
              <a:solidFill>
                <a:srgbClr val="CC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1pPr>
              <a:lvl2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2pPr>
              <a:lvl3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3pPr>
              <a:lvl4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4pPr>
              <a:lvl5pPr defTabSz="457200"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5pPr>
              <a:lvl6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6pPr>
              <a:lvl7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7pPr>
              <a:lvl8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8pPr>
              <a:lvl9pPr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  <a:sym typeface="Arial" charset="0"/>
                </a:defRPr>
              </a:lvl9pPr>
            </a:lstStyle>
            <a:p>
              <a:pPr algn="l"/>
              <a:endParaRPr lang="en-US" altLang="en-US" sz="1200"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4474" name="AutoShape 378"/>
            <p:cNvSpPr>
              <a:spLocks/>
            </p:cNvSpPr>
            <p:nvPr/>
          </p:nvSpPr>
          <p:spPr bwMode="auto">
            <a:xfrm>
              <a:off x="0" y="76200"/>
              <a:ext cx="304801" cy="1524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75" name="AutoShape 379"/>
            <p:cNvSpPr>
              <a:spLocks/>
            </p:cNvSpPr>
            <p:nvPr/>
          </p:nvSpPr>
          <p:spPr bwMode="auto">
            <a:xfrm>
              <a:off x="228600" y="0"/>
              <a:ext cx="76201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4476" name="AutoShape 380"/>
            <p:cNvSpPr>
              <a:spLocks/>
            </p:cNvSpPr>
            <p:nvPr/>
          </p:nvSpPr>
          <p:spPr bwMode="auto">
            <a:xfrm rot="10800000">
              <a:off x="0" y="0"/>
              <a:ext cx="76201" cy="762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>
            <a:off x="1863725" y="227013"/>
            <a:ext cx="3308350" cy="466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1200" dirty="0" smtClean="0"/>
              <a:t>Stage Title</a:t>
            </a:r>
          </a:p>
          <a:p>
            <a:r>
              <a:rPr lang="en-US" altLang="en-US" sz="1200" dirty="0" smtClean="0"/>
              <a:t>Stage Description</a:t>
            </a:r>
            <a:endParaRPr lang="en-US" altLang="en-US" sz="1200" dirty="0" smtClean="0"/>
          </a:p>
          <a:p>
            <a:endParaRPr lang="en-US" altLang="en-US" sz="1200" dirty="0"/>
          </a:p>
          <a:p>
            <a:endParaRPr lang="en-US" altLang="en-US" sz="1200" dirty="0"/>
          </a:p>
        </p:txBody>
      </p:sp>
      <p:sp>
        <p:nvSpPr>
          <p:cNvPr id="5122" name="AutoShape 2"/>
          <p:cNvSpPr>
            <a:spLocks/>
          </p:cNvSpPr>
          <p:nvPr/>
        </p:nvSpPr>
        <p:spPr bwMode="auto">
          <a:xfrm>
            <a:off x="3798888" y="8763000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800" dirty="0" err="1"/>
              <a:t>CoF</a:t>
            </a:r>
            <a:r>
              <a:rPr lang="en-US" altLang="en-US" sz="800" dirty="0"/>
              <a:t> designed by: </a:t>
            </a:r>
            <a:r>
              <a:rPr lang="en-US" altLang="en-US" sz="800" dirty="0"/>
              <a:t> </a:t>
            </a:r>
            <a:r>
              <a:rPr lang="en-US" altLang="en-US" sz="800" dirty="0" smtClean="0"/>
              <a:t>COF Designer</a:t>
            </a:r>
            <a:endParaRPr lang="en-US" altLang="en-US" dirty="0"/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645150" y="152400"/>
            <a:ext cx="1030288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1600" u="sng" dirty="0" smtClean="0">
                <a:solidFill>
                  <a:srgbClr val="FF0000"/>
                </a:solidFill>
              </a:rPr>
              <a:t>Stage </a:t>
            </a:r>
            <a:r>
              <a:rPr lang="en-US" altLang="en-US" sz="1600" u="sng" dirty="0" smtClean="0">
                <a:solidFill>
                  <a:srgbClr val="FF0000"/>
                </a:solidFill>
              </a:rPr>
              <a:t>#</a:t>
            </a:r>
            <a:endParaRPr lang="en-US" altLang="en-US" dirty="0"/>
          </a:p>
        </p:txBody>
      </p:sp>
      <p:pic>
        <p:nvPicPr>
          <p:cNvPr id="5124" name="Picture 4" descr="Image Detai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71" y="-44288"/>
            <a:ext cx="14779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512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65532"/>
              </p:ext>
            </p:extLst>
          </p:nvPr>
        </p:nvGraphicFramePr>
        <p:xfrm>
          <a:off x="457200" y="6172200"/>
          <a:ext cx="5943601" cy="2362200"/>
        </p:xfrm>
        <a:graphic>
          <a:graphicData uri="http://schemas.openxmlformats.org/drawingml/2006/table">
            <a:tbl>
              <a:tblPr/>
              <a:tblGrid>
                <a:gridCol w="935288"/>
                <a:gridCol w="1006744"/>
                <a:gridCol w="1006744"/>
                <a:gridCol w="981337"/>
                <a:gridCol w="1006744"/>
                <a:gridCol w="1006744"/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Required/Optional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Start Position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Unlimited/Limited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Freestyle/Strong Hand/Weak Hand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Special Instructions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Minimum Round Count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8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Describe start position and any special limitations.  SO’s will read this verbatim, so please be accurate and comprehensive.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07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Describe Order of Engagement and any requirements.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SO’s will read this verbatim, so please be accurate and comprehensive.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Muzzle Safe Points or 180 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degree Muzzle Safety Zone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  <a:sym typeface="Arial Narrow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140</Words>
  <Application>Microsoft Macintosh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Bold</vt:lpstr>
      <vt:lpstr>Arial Narrow</vt:lpstr>
      <vt:lpstr>Arial Narrow Bold</vt:lpstr>
      <vt:lpstr>Avenir Roman</vt:lpstr>
      <vt:lpstr>Helvetica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Belanger, Richard</cp:lastModifiedBy>
  <cp:revision>4</cp:revision>
  <dcterms:modified xsi:type="dcterms:W3CDTF">2017-03-14T16:57:26Z</dcterms:modified>
</cp:coreProperties>
</file>